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5" r:id="rId2"/>
    <p:sldId id="259" r:id="rId3"/>
    <p:sldId id="258" r:id="rId4"/>
    <p:sldId id="260" r:id="rId5"/>
    <p:sldId id="257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60209-B298-4DE9-BF48-88A865C7EAC3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DDFDF-6CEA-4682-8807-81677E4826E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21431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Other people can</a:t>
            </a:r>
            <a:r>
              <a:rPr lang="en-IE" baseline="0" dirty="0" smtClean="0"/>
              <a:t> empower you in your recovery and have an important role to play.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DDFDF-6CEA-4682-8807-81677E4826EF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9540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DDFDF-6CEA-4682-8807-81677E4826EF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2405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6904-6789-443D-A1DA-BE91A384A1D1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7346DA-D447-4E82-9716-D36F4E0E595A}" type="slidenum">
              <a:rPr lang="en-IE" smtClean="0"/>
              <a:t>‹#›</a:t>
            </a:fld>
            <a:endParaRPr lang="en-I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6904-6789-443D-A1DA-BE91A384A1D1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7346DA-D447-4E82-9716-D36F4E0E595A}" type="slidenum">
              <a:rPr lang="en-IE" smtClean="0"/>
              <a:t>‹#›</a:t>
            </a:fld>
            <a:endParaRPr lang="en-IE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6904-6789-443D-A1DA-BE91A384A1D1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7346DA-D447-4E82-9716-D36F4E0E595A}" type="slidenum">
              <a:rPr lang="en-IE" smtClean="0"/>
              <a:t>‹#›</a:t>
            </a:fld>
            <a:endParaRPr lang="en-IE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6904-6789-443D-A1DA-BE91A384A1D1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7346DA-D447-4E82-9716-D36F4E0E595A}" type="slidenum">
              <a:rPr lang="en-IE" smtClean="0"/>
              <a:t>‹#›</a:t>
            </a:fld>
            <a:endParaRPr lang="en-I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6904-6789-443D-A1DA-BE91A384A1D1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7346DA-D447-4E82-9716-D36F4E0E595A}" type="slidenum">
              <a:rPr lang="en-IE" smtClean="0"/>
              <a:t>‹#›</a:t>
            </a:fld>
            <a:endParaRPr lang="en-IE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6904-6789-443D-A1DA-BE91A384A1D1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7346DA-D447-4E82-9716-D36F4E0E595A}" type="slidenum">
              <a:rPr lang="en-IE" smtClean="0"/>
              <a:t>‹#›</a:t>
            </a:fld>
            <a:endParaRPr lang="en-I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6904-6789-443D-A1DA-BE91A384A1D1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7346DA-D447-4E82-9716-D36F4E0E595A}" type="slidenum">
              <a:rPr lang="en-IE" smtClean="0"/>
              <a:t>‹#›</a:t>
            </a:fld>
            <a:endParaRPr lang="en-I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6904-6789-443D-A1DA-BE91A384A1D1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7346DA-D447-4E82-9716-D36F4E0E595A}" type="slidenum">
              <a:rPr lang="en-IE" smtClean="0"/>
              <a:t>‹#›</a:t>
            </a:fld>
            <a:endParaRPr lang="en-I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6904-6789-443D-A1DA-BE91A384A1D1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7346DA-D447-4E82-9716-D36F4E0E595A}" type="slidenum">
              <a:rPr lang="en-IE" smtClean="0"/>
              <a:t>‹#›</a:t>
            </a:fld>
            <a:endParaRPr lang="en-IE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6904-6789-443D-A1DA-BE91A384A1D1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346DA-D447-4E82-9716-D36F4E0E595A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D6904-6789-443D-A1DA-BE91A384A1D1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346DA-D447-4E82-9716-D36F4E0E595A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98BD6904-6789-443D-A1DA-BE91A384A1D1}" type="datetimeFigureOut">
              <a:rPr lang="en-IE" smtClean="0"/>
              <a:t>22/07/2020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F7346DA-D447-4E82-9716-D36F4E0E595A}" type="slidenum">
              <a:rPr lang="en-IE" smtClean="0"/>
              <a:t>‹#›</a:t>
            </a:fld>
            <a:endParaRPr lang="en-I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476672"/>
            <a:ext cx="7632848" cy="3657599"/>
          </a:xfrm>
        </p:spPr>
        <p:txBody>
          <a:bodyPr/>
          <a:lstStyle/>
          <a:p>
            <a:pPr marL="18288" indent="0" algn="ctr">
              <a:buNone/>
            </a:pPr>
            <a:r>
              <a:rPr lang="en-IE" sz="3600" b="1" i="1" dirty="0">
                <a:effectLst/>
              </a:rPr>
              <a:t>What does Recovery Mean, and How do we Explain It?</a:t>
            </a:r>
            <a:r>
              <a:rPr lang="en-IE" dirty="0">
                <a:effectLst/>
              </a:rPr>
              <a:t/>
            </a:r>
            <a:br>
              <a:rPr lang="en-IE" dirty="0">
                <a:effectLst/>
              </a:rPr>
            </a:br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237" y="4581128"/>
            <a:ext cx="3328987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099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IE" dirty="0" smtClean="0"/>
              <a:t>Recovery is everyone’s business.</a:t>
            </a:r>
          </a:p>
          <a:p>
            <a:pPr marL="0" indent="0" algn="ctr">
              <a:buNone/>
            </a:pPr>
            <a:endParaRPr lang="en-IE" dirty="0"/>
          </a:p>
          <a:p>
            <a:pPr marL="0" indent="0" algn="ctr">
              <a:buNone/>
            </a:pPr>
            <a:r>
              <a:rPr lang="en-IE" dirty="0" smtClean="0"/>
              <a:t>It is unique to each individual, family, group and mental health service. </a:t>
            </a:r>
          </a:p>
          <a:p>
            <a:pPr marL="0" indent="0" algn="ctr">
              <a:buNone/>
            </a:pPr>
            <a:endParaRPr lang="en-IE" dirty="0" smtClean="0"/>
          </a:p>
          <a:p>
            <a:pPr marL="0" indent="0" algn="ctr">
              <a:buNone/>
            </a:pPr>
            <a:r>
              <a:rPr lang="en-IE" dirty="0" smtClean="0"/>
              <a:t>A common part of recovery is the presence of people who believe in your potential to recover.</a:t>
            </a:r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Who is Recovery For?</a:t>
            </a:r>
            <a:endParaRPr lang="en-I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4421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9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Loss of hope</a:t>
            </a:r>
          </a:p>
          <a:p>
            <a:r>
              <a:rPr lang="en-IE" dirty="0" smtClean="0"/>
              <a:t>Stigma and self stigma</a:t>
            </a:r>
          </a:p>
          <a:p>
            <a:r>
              <a:rPr lang="en-IE" dirty="0" smtClean="0"/>
              <a:t>Hardship and adversity</a:t>
            </a:r>
          </a:p>
          <a:p>
            <a:r>
              <a:rPr lang="en-IE" dirty="0" smtClean="0"/>
              <a:t>Prejudice</a:t>
            </a:r>
          </a:p>
          <a:p>
            <a:r>
              <a:rPr lang="en-IE" dirty="0" smtClean="0"/>
              <a:t>Challenges in our community</a:t>
            </a:r>
          </a:p>
          <a:p>
            <a:r>
              <a:rPr lang="en-IE" dirty="0" smtClean="0"/>
              <a:t>The impact of a diagnosis</a:t>
            </a:r>
          </a:p>
          <a:p>
            <a:r>
              <a:rPr lang="en-IE" dirty="0" smtClean="0"/>
              <a:t>Side effects from medication</a:t>
            </a:r>
          </a:p>
          <a:p>
            <a:r>
              <a:rPr lang="en-IE" dirty="0" smtClean="0"/>
              <a:t>Trauma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are we recovering from?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639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Anthony (1993) describes recovery as </a:t>
            </a:r>
          </a:p>
          <a:p>
            <a:pPr marL="0" indent="0">
              <a:buNone/>
            </a:pPr>
            <a:endParaRPr lang="en-IE" dirty="0" smtClean="0"/>
          </a:p>
          <a:p>
            <a:pPr marL="0" indent="0" algn="ctr">
              <a:buNone/>
            </a:pPr>
            <a:r>
              <a:rPr lang="en-IE" dirty="0" smtClean="0"/>
              <a:t>“</a:t>
            </a:r>
            <a:r>
              <a:rPr lang="en-IE" i="1" dirty="0" smtClean="0"/>
              <a:t>a deeply personal, unique process of changing ones attitudes, values, feelings, goals, skills, and/or roles. It is a way of living a satisfying, hopeful and contributing life, even within the limitations caused by illness</a:t>
            </a:r>
            <a:r>
              <a:rPr lang="en-IE" dirty="0" smtClean="0"/>
              <a:t>.”</a:t>
            </a:r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Recovery in Mental Health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314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Where did we start?</a:t>
            </a:r>
          </a:p>
          <a:p>
            <a:endParaRPr lang="en-IE" dirty="0"/>
          </a:p>
          <a:p>
            <a:r>
              <a:rPr lang="en-IE" dirty="0" smtClean="0"/>
              <a:t>Where are we now?</a:t>
            </a:r>
          </a:p>
          <a:p>
            <a:endParaRPr lang="en-IE" dirty="0"/>
          </a:p>
          <a:p>
            <a:r>
              <a:rPr lang="en-IE" dirty="0" smtClean="0"/>
              <a:t>Where does it end?</a:t>
            </a:r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The Journey of Recovery</a:t>
            </a:r>
            <a:endParaRPr lang="en-IE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836712"/>
            <a:ext cx="2915816" cy="3537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6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Connectedness</a:t>
            </a:r>
          </a:p>
          <a:p>
            <a:r>
              <a:rPr lang="en-IE" dirty="0" smtClean="0"/>
              <a:t>Hope</a:t>
            </a:r>
          </a:p>
          <a:p>
            <a:r>
              <a:rPr lang="en-IE" dirty="0" smtClean="0"/>
              <a:t>Identity</a:t>
            </a:r>
          </a:p>
          <a:p>
            <a:r>
              <a:rPr lang="en-IE" dirty="0" smtClean="0"/>
              <a:t>Meaning</a:t>
            </a:r>
          </a:p>
          <a:p>
            <a:r>
              <a:rPr lang="en-IE" dirty="0" smtClean="0"/>
              <a:t>Empowerment</a:t>
            </a:r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Principles of Recovery</a:t>
            </a:r>
            <a:endParaRPr lang="en-I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774" y="1844824"/>
            <a:ext cx="30670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67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What can I do to help myself?</a:t>
            </a:r>
          </a:p>
          <a:p>
            <a:endParaRPr lang="en-IE" dirty="0"/>
          </a:p>
          <a:p>
            <a:r>
              <a:rPr lang="en-IE" dirty="0" smtClean="0"/>
              <a:t>How can others help me?</a:t>
            </a:r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573016"/>
            <a:ext cx="7543800" cy="864096"/>
          </a:xfrm>
        </p:spPr>
        <p:txBody>
          <a:bodyPr/>
          <a:lstStyle/>
          <a:p>
            <a:r>
              <a:rPr lang="en-IE" dirty="0" smtClean="0"/>
              <a:t>          What helps?</a:t>
            </a:r>
            <a:endParaRPr lang="en-I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57788"/>
            <a:ext cx="2682875" cy="170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921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IE" dirty="0" smtClean="0"/>
              <a:t>We would be delighted to take questions after a short break.</a:t>
            </a:r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5157192"/>
            <a:ext cx="7543800" cy="936104"/>
          </a:xfrm>
        </p:spPr>
        <p:txBody>
          <a:bodyPr/>
          <a:lstStyle/>
          <a:p>
            <a:r>
              <a:rPr lang="en-IE" dirty="0" smtClean="0"/>
              <a:t/>
            </a:r>
            <a:br>
              <a:rPr lang="en-IE" dirty="0" smtClean="0"/>
            </a:br>
            <a:r>
              <a:rPr lang="en-IE" dirty="0"/>
              <a:t/>
            </a:r>
            <a:br>
              <a:rPr lang="en-IE" dirty="0"/>
            </a:br>
            <a:r>
              <a:rPr lang="en-IE" dirty="0" smtClean="0"/>
              <a:t>Thank You for Listening!</a:t>
            </a:r>
            <a:endParaRPr lang="en-I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64904"/>
            <a:ext cx="230425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98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105</TotalTime>
  <Words>217</Words>
  <Application>Microsoft Office PowerPoint</Application>
  <PresentationFormat>On-screen Show (4:3)</PresentationFormat>
  <Paragraphs>41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Elemental</vt:lpstr>
      <vt:lpstr>PowerPoint Presentation</vt:lpstr>
      <vt:lpstr>Who is Recovery For?</vt:lpstr>
      <vt:lpstr>What are we recovering from?</vt:lpstr>
      <vt:lpstr>Recovery in Mental Health</vt:lpstr>
      <vt:lpstr>The Journey of Recovery</vt:lpstr>
      <vt:lpstr>Principles of Recovery</vt:lpstr>
      <vt:lpstr>          What helps?</vt:lpstr>
      <vt:lpstr>  Thank You for Listening!</vt:lpstr>
    </vt:vector>
  </TitlesOfParts>
  <Company>Camara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Recovery in Reality</dc:title>
  <dc:creator>Camara</dc:creator>
  <cp:lastModifiedBy>Camara</cp:lastModifiedBy>
  <cp:revision>10</cp:revision>
  <dcterms:created xsi:type="dcterms:W3CDTF">2020-07-21T13:03:31Z</dcterms:created>
  <dcterms:modified xsi:type="dcterms:W3CDTF">2020-07-22T13:57:37Z</dcterms:modified>
</cp:coreProperties>
</file>