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83" r:id="rId1"/>
  </p:sldMasterIdLst>
  <p:sldIdLst>
    <p:sldId id="274" r:id="rId2"/>
    <p:sldId id="258" r:id="rId3"/>
    <p:sldId id="269" r:id="rId4"/>
    <p:sldId id="268" r:id="rId5"/>
    <p:sldId id="270" r:id="rId6"/>
    <p:sldId id="271" r:id="rId7"/>
    <p:sldId id="27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24CF87-29A0-409C-B31A-873C3E8A2CEE}" v="851" dt="2020-10-05T21:57:55.939"/>
    <p1510:client id="{D68C8FDC-1D42-4717-97E0-742B6769CDF4}" v="71" dt="2020-10-05T20:13:51.365"/>
    <p1510:client id="{FB0D4E9E-9D36-413B-899D-A6CC75E63860}" v="906" dt="2020-10-06T18:29:58.0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ni burke" userId="065879b4d0cc506b" providerId="Windows Live" clId="Web-{0724CF87-29A0-409C-B31A-873C3E8A2CEE}"/>
    <pc:docChg chg="addSld delSld modSld">
      <pc:chgData name="danni burke" userId="065879b4d0cc506b" providerId="Windows Live" clId="Web-{0724CF87-29A0-409C-B31A-873C3E8A2CEE}" dt="2020-10-05T21:57:55.939" v="883"/>
      <pc:docMkLst>
        <pc:docMk/>
      </pc:docMkLst>
      <pc:sldChg chg="addSp delSp modSp mod setClrOvrMap">
        <pc:chgData name="danni burke" userId="065879b4d0cc506b" providerId="Windows Live" clId="Web-{0724CF87-29A0-409C-B31A-873C3E8A2CEE}" dt="2020-10-05T20:19:50.067" v="18"/>
        <pc:sldMkLst>
          <pc:docMk/>
          <pc:sldMk cId="1627197603" sldId="256"/>
        </pc:sldMkLst>
        <pc:spChg chg="mod">
          <ac:chgData name="danni burke" userId="065879b4d0cc506b" providerId="Windows Live" clId="Web-{0724CF87-29A0-409C-B31A-873C3E8A2CEE}" dt="2020-10-05T20:19:50.067" v="17"/>
          <ac:spMkLst>
            <pc:docMk/>
            <pc:sldMk cId="1627197603" sldId="256"/>
            <ac:spMk id="2" creationId="{00000000-0000-0000-0000-000000000000}"/>
          </ac:spMkLst>
        </pc:spChg>
        <pc:spChg chg="mod">
          <ac:chgData name="danni burke" userId="065879b4d0cc506b" providerId="Windows Live" clId="Web-{0724CF87-29A0-409C-B31A-873C3E8A2CEE}" dt="2020-10-05T20:19:50.067" v="17"/>
          <ac:spMkLst>
            <pc:docMk/>
            <pc:sldMk cId="1627197603" sldId="256"/>
            <ac:spMk id="3" creationId="{00000000-0000-0000-0000-000000000000}"/>
          </ac:spMkLst>
        </pc:spChg>
        <pc:spChg chg="add del">
          <ac:chgData name="danni burke" userId="065879b4d0cc506b" providerId="Windows Live" clId="Web-{0724CF87-29A0-409C-B31A-873C3E8A2CEE}" dt="2020-10-05T20:19:50.067" v="18"/>
          <ac:spMkLst>
            <pc:docMk/>
            <pc:sldMk cId="1627197603" sldId="256"/>
            <ac:spMk id="25" creationId="{9B7AD9F6-8CE7-4299-8FC6-328F4DCD3FF9}"/>
          </ac:spMkLst>
        </pc:spChg>
        <pc:spChg chg="add del">
          <ac:chgData name="danni burke" userId="065879b4d0cc506b" providerId="Windows Live" clId="Web-{0724CF87-29A0-409C-B31A-873C3E8A2CEE}" dt="2020-10-05T20:19:50.067" v="18"/>
          <ac:spMkLst>
            <pc:docMk/>
            <pc:sldMk cId="1627197603" sldId="256"/>
            <ac:spMk id="27" creationId="{F49775AF-8896-43EE-92C6-83497D6DC56F}"/>
          </ac:spMkLst>
        </pc:spChg>
        <pc:spChg chg="add del">
          <ac:chgData name="danni burke" userId="065879b4d0cc506b" providerId="Windows Live" clId="Web-{0724CF87-29A0-409C-B31A-873C3E8A2CEE}" dt="2020-10-05T20:19:50.067" v="17"/>
          <ac:spMkLst>
            <pc:docMk/>
            <pc:sldMk cId="1627197603" sldId="256"/>
            <ac:spMk id="29" creationId="{AD35AE2F-5E3A-49D9-8DE1-8A333BA4088E}"/>
          </ac:spMkLst>
        </pc:spChg>
        <pc:spChg chg="add del">
          <ac:chgData name="danni burke" userId="065879b4d0cc506b" providerId="Windows Live" clId="Web-{0724CF87-29A0-409C-B31A-873C3E8A2CEE}" dt="2020-10-05T20:19:50.067" v="17"/>
          <ac:spMkLst>
            <pc:docMk/>
            <pc:sldMk cId="1627197603" sldId="256"/>
            <ac:spMk id="30" creationId="{04D8AD8F-EF7F-481F-B99A-B8513897050A}"/>
          </ac:spMkLst>
        </pc:spChg>
        <pc:spChg chg="add">
          <ac:chgData name="danni burke" userId="065879b4d0cc506b" providerId="Windows Live" clId="Web-{0724CF87-29A0-409C-B31A-873C3E8A2CEE}" dt="2020-10-05T20:19:50.067" v="18"/>
          <ac:spMkLst>
            <pc:docMk/>
            <pc:sldMk cId="1627197603" sldId="256"/>
            <ac:spMk id="31" creationId="{9B7AD9F6-8CE7-4299-8FC6-328F4DCD3FF9}"/>
          </ac:spMkLst>
        </pc:spChg>
        <pc:spChg chg="add del">
          <ac:chgData name="danni burke" userId="065879b4d0cc506b" providerId="Windows Live" clId="Web-{0724CF87-29A0-409C-B31A-873C3E8A2CEE}" dt="2020-10-05T20:19:27.724" v="15"/>
          <ac:spMkLst>
            <pc:docMk/>
            <pc:sldMk cId="1627197603" sldId="256"/>
            <ac:spMk id="32" creationId="{657F69E0-C4B0-4BEC-A689-4F8D877F05D4}"/>
          </ac:spMkLst>
        </pc:spChg>
        <pc:spChg chg="add">
          <ac:chgData name="danni burke" userId="065879b4d0cc506b" providerId="Windows Live" clId="Web-{0724CF87-29A0-409C-B31A-873C3E8A2CEE}" dt="2020-10-05T20:19:50.067" v="18"/>
          <ac:spMkLst>
            <pc:docMk/>
            <pc:sldMk cId="1627197603" sldId="256"/>
            <ac:spMk id="33" creationId="{F49775AF-8896-43EE-92C6-83497D6DC56F}"/>
          </ac:spMkLst>
        </pc:spChg>
        <pc:spChg chg="add del">
          <ac:chgData name="danni burke" userId="065879b4d0cc506b" providerId="Windows Live" clId="Web-{0724CF87-29A0-409C-B31A-873C3E8A2CEE}" dt="2020-10-05T20:19:27.724" v="15"/>
          <ac:spMkLst>
            <pc:docMk/>
            <pc:sldMk cId="1627197603" sldId="256"/>
            <ac:spMk id="34" creationId="{9F6380B4-6A1C-481E-8408-B4E6C75B9B81}"/>
          </ac:spMkLst>
        </pc:spChg>
        <pc:spChg chg="add del">
          <ac:chgData name="danni burke" userId="065879b4d0cc506b" providerId="Windows Live" clId="Web-{0724CF87-29A0-409C-B31A-873C3E8A2CEE}" dt="2020-10-05T20:19:50.067" v="17"/>
          <ac:spMkLst>
            <pc:docMk/>
            <pc:sldMk cId="1627197603" sldId="256"/>
            <ac:spMk id="36" creationId="{79EB4626-023C-436D-9F57-9EB46080909D}"/>
          </ac:spMkLst>
        </pc:spChg>
        <pc:picChg chg="mod ord">
          <ac:chgData name="danni burke" userId="065879b4d0cc506b" providerId="Windows Live" clId="Web-{0724CF87-29A0-409C-B31A-873C3E8A2CEE}" dt="2020-10-05T20:19:50.067" v="18"/>
          <ac:picMkLst>
            <pc:docMk/>
            <pc:sldMk cId="1627197603" sldId="256"/>
            <ac:picMk id="4" creationId="{D96B8466-5712-4DF1-B57A-069BBDDA989F}"/>
          </ac:picMkLst>
        </pc:picChg>
      </pc:sldChg>
      <pc:sldChg chg="addSp delSp modSp">
        <pc:chgData name="danni burke" userId="065879b4d0cc506b" providerId="Windows Live" clId="Web-{0724CF87-29A0-409C-B31A-873C3E8A2CEE}" dt="2020-10-05T21:09:14.910" v="487" actId="1076"/>
        <pc:sldMkLst>
          <pc:docMk/>
          <pc:sldMk cId="1062402365" sldId="258"/>
        </pc:sldMkLst>
        <pc:spChg chg="mod">
          <ac:chgData name="danni burke" userId="065879b4d0cc506b" providerId="Windows Live" clId="Web-{0724CF87-29A0-409C-B31A-873C3E8A2CEE}" dt="2020-10-05T20:53:41.254" v="279" actId="1076"/>
          <ac:spMkLst>
            <pc:docMk/>
            <pc:sldMk cId="1062402365" sldId="258"/>
            <ac:spMk id="2" creationId="{049D92C6-A1A0-4B73-B6CB-BD18E355FC4F}"/>
          </ac:spMkLst>
        </pc:spChg>
        <pc:spChg chg="mod">
          <ac:chgData name="danni burke" userId="065879b4d0cc506b" providerId="Windows Live" clId="Web-{0724CF87-29A0-409C-B31A-873C3E8A2CEE}" dt="2020-10-05T21:09:14.910" v="487" actId="1076"/>
          <ac:spMkLst>
            <pc:docMk/>
            <pc:sldMk cId="1062402365" sldId="258"/>
            <ac:spMk id="3" creationId="{496EE9A9-BEAC-41A1-80BD-2EC36A77BFDB}"/>
          </ac:spMkLst>
        </pc:spChg>
        <pc:spChg chg="add del">
          <ac:chgData name="danni burke" userId="065879b4d0cc506b" providerId="Windows Live" clId="Web-{0724CF87-29A0-409C-B31A-873C3E8A2CEE}" dt="2020-10-05T20:32:28.302" v="64"/>
          <ac:spMkLst>
            <pc:docMk/>
            <pc:sldMk cId="1062402365" sldId="258"/>
            <ac:spMk id="8" creationId="{C05CBC3C-2E5A-4839-8B9B-2E5A6ADF0F58}"/>
          </ac:spMkLst>
        </pc:spChg>
        <pc:spChg chg="add del">
          <ac:chgData name="danni burke" userId="065879b4d0cc506b" providerId="Windows Live" clId="Web-{0724CF87-29A0-409C-B31A-873C3E8A2CEE}" dt="2020-10-05T20:32:28.302" v="64"/>
          <ac:spMkLst>
            <pc:docMk/>
            <pc:sldMk cId="1062402365" sldId="258"/>
            <ac:spMk id="10" creationId="{827FF362-FC97-4BF5-949B-D4ADFA26E457}"/>
          </ac:spMkLst>
        </pc:spChg>
        <pc:spChg chg="add del">
          <ac:chgData name="danni burke" userId="065879b4d0cc506b" providerId="Windows Live" clId="Web-{0724CF87-29A0-409C-B31A-873C3E8A2CEE}" dt="2020-10-05T20:32:05.584" v="57"/>
          <ac:spMkLst>
            <pc:docMk/>
            <pc:sldMk cId="1062402365" sldId="258"/>
            <ac:spMk id="12" creationId="{AC17DE74-01C9-4859-B65A-85CF999E8580}"/>
          </ac:spMkLst>
        </pc:spChg>
        <pc:spChg chg="add del">
          <ac:chgData name="danni burke" userId="065879b4d0cc506b" providerId="Windows Live" clId="Web-{0724CF87-29A0-409C-B31A-873C3E8A2CEE}" dt="2020-10-05T20:32:05.584" v="57"/>
          <ac:spMkLst>
            <pc:docMk/>
            <pc:sldMk cId="1062402365" sldId="258"/>
            <ac:spMk id="13" creationId="{068C0432-0E90-4CC1-8CD3-D44A90DF07EF}"/>
          </ac:spMkLst>
        </pc:spChg>
        <pc:spChg chg="add del">
          <ac:chgData name="danni burke" userId="065879b4d0cc506b" providerId="Windows Live" clId="Web-{0724CF87-29A0-409C-B31A-873C3E8A2CEE}" dt="2020-10-05T20:32:17.271" v="59"/>
          <ac:spMkLst>
            <pc:docMk/>
            <pc:sldMk cId="1062402365" sldId="258"/>
            <ac:spMk id="14" creationId="{FA2E39B7-17D8-4009-A8BA-9E8D8EC1B4C9}"/>
          </ac:spMkLst>
        </pc:spChg>
        <pc:spChg chg="add del">
          <ac:chgData name="danni burke" userId="065879b4d0cc506b" providerId="Windows Live" clId="Web-{0724CF87-29A0-409C-B31A-873C3E8A2CEE}" dt="2020-10-05T20:31:57.896" v="55"/>
          <ac:spMkLst>
            <pc:docMk/>
            <pc:sldMk cId="1062402365" sldId="258"/>
            <ac:spMk id="15" creationId="{777A147A-9ED8-46B4-8660-1B3C2AA880B5}"/>
          </ac:spMkLst>
        </pc:spChg>
        <pc:spChg chg="add del">
          <ac:chgData name="danni burke" userId="065879b4d0cc506b" providerId="Windows Live" clId="Web-{0724CF87-29A0-409C-B31A-873C3E8A2CEE}" dt="2020-10-05T20:32:17.271" v="59"/>
          <ac:spMkLst>
            <pc:docMk/>
            <pc:sldMk cId="1062402365" sldId="258"/>
            <ac:spMk id="16" creationId="{8B71B615-14B5-4C0F-99E2-F17912DC63C6}"/>
          </ac:spMkLst>
        </pc:spChg>
        <pc:spChg chg="add del">
          <ac:chgData name="danni burke" userId="065879b4d0cc506b" providerId="Windows Live" clId="Web-{0724CF87-29A0-409C-B31A-873C3E8A2CEE}" dt="2020-10-05T20:31:57.896" v="55"/>
          <ac:spMkLst>
            <pc:docMk/>
            <pc:sldMk cId="1062402365" sldId="258"/>
            <ac:spMk id="17" creationId="{5D6C15A0-C087-4593-8414-2B4EC1CDC3DE}"/>
          </ac:spMkLst>
        </pc:spChg>
        <pc:spChg chg="add del">
          <ac:chgData name="danni burke" userId="065879b4d0cc506b" providerId="Windows Live" clId="Web-{0724CF87-29A0-409C-B31A-873C3E8A2CEE}" dt="2020-10-05T20:32:19.865" v="61"/>
          <ac:spMkLst>
            <pc:docMk/>
            <pc:sldMk cId="1062402365" sldId="258"/>
            <ac:spMk id="18" creationId="{FA2E39B7-17D8-4009-A8BA-9E8D8EC1B4C9}"/>
          </ac:spMkLst>
        </pc:spChg>
        <pc:spChg chg="add del">
          <ac:chgData name="danni burke" userId="065879b4d0cc506b" providerId="Windows Live" clId="Web-{0724CF87-29A0-409C-B31A-873C3E8A2CEE}" dt="2020-10-05T20:32:19.865" v="61"/>
          <ac:spMkLst>
            <pc:docMk/>
            <pc:sldMk cId="1062402365" sldId="258"/>
            <ac:spMk id="19" creationId="{967EEEC4-6120-428D-8FB5-916920AECC74}"/>
          </ac:spMkLst>
        </pc:spChg>
        <pc:spChg chg="add del">
          <ac:chgData name="danni burke" userId="065879b4d0cc506b" providerId="Windows Live" clId="Web-{0724CF87-29A0-409C-B31A-873C3E8A2CEE}" dt="2020-10-05T20:32:28.287" v="63"/>
          <ac:spMkLst>
            <pc:docMk/>
            <pc:sldMk cId="1062402365" sldId="258"/>
            <ac:spMk id="20" creationId="{3F8EE4DF-7D55-4C30-AF69-A177EA1A379A}"/>
          </ac:spMkLst>
        </pc:spChg>
        <pc:spChg chg="add del">
          <ac:chgData name="danni burke" userId="065879b4d0cc506b" providerId="Windows Live" clId="Web-{0724CF87-29A0-409C-B31A-873C3E8A2CEE}" dt="2020-10-05T20:32:28.287" v="63"/>
          <ac:spMkLst>
            <pc:docMk/>
            <pc:sldMk cId="1062402365" sldId="258"/>
            <ac:spMk id="21" creationId="{6C37A1CD-D381-4AD7-BDE8-22220E4C6586}"/>
          </ac:spMkLst>
        </pc:spChg>
        <pc:spChg chg="add del">
          <ac:chgData name="danni burke" userId="065879b4d0cc506b" providerId="Windows Live" clId="Web-{0724CF87-29A0-409C-B31A-873C3E8A2CEE}" dt="2020-10-05T20:35:46.771" v="116"/>
          <ac:spMkLst>
            <pc:docMk/>
            <pc:sldMk cId="1062402365" sldId="258"/>
            <ac:spMk id="22" creationId="{AC17DE74-01C9-4859-B65A-85CF999E8580}"/>
          </ac:spMkLst>
        </pc:spChg>
        <pc:spChg chg="add del">
          <ac:chgData name="danni burke" userId="065879b4d0cc506b" providerId="Windows Live" clId="Web-{0724CF87-29A0-409C-B31A-873C3E8A2CEE}" dt="2020-10-05T20:35:46.771" v="116"/>
          <ac:spMkLst>
            <pc:docMk/>
            <pc:sldMk cId="1062402365" sldId="258"/>
            <ac:spMk id="23" creationId="{068C0432-0E90-4CC1-8CD3-D44A90DF07EF}"/>
          </ac:spMkLst>
        </pc:spChg>
        <pc:spChg chg="add del">
          <ac:chgData name="danni burke" userId="065879b4d0cc506b" providerId="Windows Live" clId="Web-{0724CF87-29A0-409C-B31A-873C3E8A2CEE}" dt="2020-10-05T20:51:50.692" v="259"/>
          <ac:spMkLst>
            <pc:docMk/>
            <pc:sldMk cId="1062402365" sldId="258"/>
            <ac:spMk id="28" creationId="{AC17DE74-01C9-4859-B65A-85CF999E8580}"/>
          </ac:spMkLst>
        </pc:spChg>
        <pc:spChg chg="add del">
          <ac:chgData name="danni burke" userId="065879b4d0cc506b" providerId="Windows Live" clId="Web-{0724CF87-29A0-409C-B31A-873C3E8A2CEE}" dt="2020-10-05T20:51:50.692" v="259"/>
          <ac:spMkLst>
            <pc:docMk/>
            <pc:sldMk cId="1062402365" sldId="258"/>
            <ac:spMk id="30" creationId="{068C0432-0E90-4CC1-8CD3-D44A90DF07EF}"/>
          </ac:spMkLst>
        </pc:spChg>
        <pc:spChg chg="add">
          <ac:chgData name="danni burke" userId="065879b4d0cc506b" providerId="Windows Live" clId="Web-{0724CF87-29A0-409C-B31A-873C3E8A2CEE}" dt="2020-10-05T20:51:50.692" v="259"/>
          <ac:spMkLst>
            <pc:docMk/>
            <pc:sldMk cId="1062402365" sldId="258"/>
            <ac:spMk id="35" creationId="{C05CBC3C-2E5A-4839-8B9B-2E5A6ADF0F58}"/>
          </ac:spMkLst>
        </pc:spChg>
        <pc:spChg chg="add">
          <ac:chgData name="danni burke" userId="065879b4d0cc506b" providerId="Windows Live" clId="Web-{0724CF87-29A0-409C-B31A-873C3E8A2CEE}" dt="2020-10-05T20:51:50.692" v="259"/>
          <ac:spMkLst>
            <pc:docMk/>
            <pc:sldMk cId="1062402365" sldId="258"/>
            <ac:spMk id="37" creationId="{827FF362-FC97-4BF5-949B-D4ADFA26E457}"/>
          </ac:spMkLst>
        </pc:spChg>
      </pc:sldChg>
      <pc:sldChg chg="addSp delSp modSp add replId">
        <pc:chgData name="danni burke" userId="065879b4d0cc506b" providerId="Windows Live" clId="Web-{0724CF87-29A0-409C-B31A-873C3E8A2CEE}" dt="2020-10-05T21:31:41.393" v="562"/>
        <pc:sldMkLst>
          <pc:docMk/>
          <pc:sldMk cId="1225010833" sldId="259"/>
        </pc:sldMkLst>
        <pc:spChg chg="mod">
          <ac:chgData name="danni burke" userId="065879b4d0cc506b" providerId="Windows Live" clId="Web-{0724CF87-29A0-409C-B31A-873C3E8A2CEE}" dt="2020-10-05T21:18:36.019" v="524"/>
          <ac:spMkLst>
            <pc:docMk/>
            <pc:sldMk cId="1225010833" sldId="259"/>
            <ac:spMk id="2" creationId="{049D92C6-A1A0-4B73-B6CB-BD18E355FC4F}"/>
          </ac:spMkLst>
        </pc:spChg>
        <pc:spChg chg="add del mod">
          <ac:chgData name="danni burke" userId="065879b4d0cc506b" providerId="Windows Live" clId="Web-{0724CF87-29A0-409C-B31A-873C3E8A2CEE}" dt="2020-10-05T21:15:54.472" v="519"/>
          <ac:spMkLst>
            <pc:docMk/>
            <pc:sldMk cId="1225010833" sldId="259"/>
            <ac:spMk id="3" creationId="{496EE9A9-BEAC-41A1-80BD-2EC36A77BFDB}"/>
          </ac:spMkLst>
        </pc:spChg>
        <pc:spChg chg="add del">
          <ac:chgData name="danni burke" userId="065879b4d0cc506b" providerId="Windows Live" clId="Web-{0724CF87-29A0-409C-B31A-873C3E8A2CEE}" dt="2020-10-05T20:45:07.380" v="223"/>
          <ac:spMkLst>
            <pc:docMk/>
            <pc:sldMk cId="1225010833" sldId="259"/>
            <ac:spMk id="8" creationId="{C05CBC3C-2E5A-4839-8B9B-2E5A6ADF0F58}"/>
          </ac:spMkLst>
        </pc:spChg>
        <pc:spChg chg="add del">
          <ac:chgData name="danni burke" userId="065879b4d0cc506b" providerId="Windows Live" clId="Web-{0724CF87-29A0-409C-B31A-873C3E8A2CEE}" dt="2020-10-05T20:45:07.380" v="223"/>
          <ac:spMkLst>
            <pc:docMk/>
            <pc:sldMk cId="1225010833" sldId="259"/>
            <ac:spMk id="10" creationId="{827FF362-FC97-4BF5-949B-D4ADFA26E457}"/>
          </ac:spMkLst>
        </pc:spChg>
        <pc:spChg chg="add del">
          <ac:chgData name="danni burke" userId="065879b4d0cc506b" providerId="Windows Live" clId="Web-{0724CF87-29A0-409C-B31A-873C3E8A2CEE}" dt="2020-10-05T20:44:58.520" v="220"/>
          <ac:spMkLst>
            <pc:docMk/>
            <pc:sldMk cId="1225010833" sldId="259"/>
            <ac:spMk id="13" creationId="{2E442304-DDBD-4F7B-8017-36BCC863FB40}"/>
          </ac:spMkLst>
        </pc:spChg>
        <pc:spChg chg="add del">
          <ac:chgData name="danni burke" userId="065879b4d0cc506b" providerId="Windows Live" clId="Web-{0724CF87-29A0-409C-B31A-873C3E8A2CEE}" dt="2020-10-05T20:44:58.520" v="220"/>
          <ac:spMkLst>
            <pc:docMk/>
            <pc:sldMk cId="1225010833" sldId="259"/>
            <ac:spMk id="14" creationId="{535742DD-1B16-4E9D-B715-0D74B4574A68}"/>
          </ac:spMkLst>
        </pc:spChg>
        <pc:spChg chg="add del">
          <ac:chgData name="danni burke" userId="065879b4d0cc506b" providerId="Windows Live" clId="Web-{0724CF87-29A0-409C-B31A-873C3E8A2CEE}" dt="2020-10-05T20:44:53.130" v="218"/>
          <ac:spMkLst>
            <pc:docMk/>
            <pc:sldMk cId="1225010833" sldId="259"/>
            <ac:spMk id="16" creationId="{43DAA0EF-336D-4CDC-A9A2-8460363E27FE}"/>
          </ac:spMkLst>
        </pc:spChg>
        <pc:spChg chg="add del">
          <ac:chgData name="danni burke" userId="065879b4d0cc506b" providerId="Windows Live" clId="Web-{0724CF87-29A0-409C-B31A-873C3E8A2CEE}" dt="2020-10-05T20:45:07.364" v="222"/>
          <ac:spMkLst>
            <pc:docMk/>
            <pc:sldMk cId="1225010833" sldId="259"/>
            <ac:spMk id="17" creationId="{5D6C15A0-C087-4593-8414-2B4EC1CDC3DE}"/>
          </ac:spMkLst>
        </pc:spChg>
        <pc:spChg chg="add del">
          <ac:chgData name="danni burke" userId="065879b4d0cc506b" providerId="Windows Live" clId="Web-{0724CF87-29A0-409C-B31A-873C3E8A2CEE}" dt="2020-10-05T20:44:53.130" v="218"/>
          <ac:spMkLst>
            <pc:docMk/>
            <pc:sldMk cId="1225010833" sldId="259"/>
            <ac:spMk id="18" creationId="{FD079A19-B31E-4129-A464-7547FF05AE33}"/>
          </ac:spMkLst>
        </pc:spChg>
        <pc:spChg chg="add del">
          <ac:chgData name="danni burke" userId="065879b4d0cc506b" providerId="Windows Live" clId="Web-{0724CF87-29A0-409C-B31A-873C3E8A2CEE}" dt="2020-10-05T20:45:07.364" v="222"/>
          <ac:spMkLst>
            <pc:docMk/>
            <pc:sldMk cId="1225010833" sldId="259"/>
            <ac:spMk id="19" creationId="{777A147A-9ED8-46B4-8660-1B3C2AA880B5}"/>
          </ac:spMkLst>
        </pc:spChg>
        <pc:spChg chg="add del">
          <ac:chgData name="danni burke" userId="065879b4d0cc506b" providerId="Windows Live" clId="Web-{0724CF87-29A0-409C-B31A-873C3E8A2CEE}" dt="2020-10-05T20:47:33.411" v="236"/>
          <ac:spMkLst>
            <pc:docMk/>
            <pc:sldMk cId="1225010833" sldId="259"/>
            <ac:spMk id="20" creationId="{C05CBC3C-2E5A-4839-8B9B-2E5A6ADF0F58}"/>
          </ac:spMkLst>
        </pc:spChg>
        <pc:spChg chg="add del">
          <ac:chgData name="danni burke" userId="065879b4d0cc506b" providerId="Windows Live" clId="Web-{0724CF87-29A0-409C-B31A-873C3E8A2CEE}" dt="2020-10-05T20:47:33.411" v="236"/>
          <ac:spMkLst>
            <pc:docMk/>
            <pc:sldMk cId="1225010833" sldId="259"/>
            <ac:spMk id="21" creationId="{827FF362-FC97-4BF5-949B-D4ADFA26E457}"/>
          </ac:spMkLst>
        </pc:spChg>
        <pc:spChg chg="add del">
          <ac:chgData name="danni burke" userId="065879b4d0cc506b" providerId="Windows Live" clId="Web-{0724CF87-29A0-409C-B31A-873C3E8A2CEE}" dt="2020-10-05T21:15:54.472" v="519"/>
          <ac:spMkLst>
            <pc:docMk/>
            <pc:sldMk cId="1225010833" sldId="259"/>
            <ac:spMk id="24" creationId="{C05CBC3C-2E5A-4839-8B9B-2E5A6ADF0F58}"/>
          </ac:spMkLst>
        </pc:spChg>
        <pc:spChg chg="add del">
          <ac:chgData name="danni burke" userId="065879b4d0cc506b" providerId="Windows Live" clId="Web-{0724CF87-29A0-409C-B31A-873C3E8A2CEE}" dt="2020-10-05T21:15:54.472" v="519"/>
          <ac:spMkLst>
            <pc:docMk/>
            <pc:sldMk cId="1225010833" sldId="259"/>
            <ac:spMk id="25" creationId="{827FF362-FC97-4BF5-949B-D4ADFA26E457}"/>
          </ac:spMkLst>
        </pc:spChg>
        <pc:spChg chg="add del">
          <ac:chgData name="danni burke" userId="065879b4d0cc506b" providerId="Windows Live" clId="Web-{0724CF87-29A0-409C-B31A-873C3E8A2CEE}" dt="2020-10-05T20:47:33.395" v="235"/>
          <ac:spMkLst>
            <pc:docMk/>
            <pc:sldMk cId="1225010833" sldId="259"/>
            <ac:spMk id="26" creationId="{AC17DE74-01C9-4859-B65A-85CF999E8580}"/>
          </ac:spMkLst>
        </pc:spChg>
        <pc:spChg chg="add del">
          <ac:chgData name="danni burke" userId="065879b4d0cc506b" providerId="Windows Live" clId="Web-{0724CF87-29A0-409C-B31A-873C3E8A2CEE}" dt="2020-10-05T20:47:28.223" v="233"/>
          <ac:spMkLst>
            <pc:docMk/>
            <pc:sldMk cId="1225010833" sldId="259"/>
            <ac:spMk id="27" creationId="{43DAA0EF-336D-4CDC-A9A2-8460363E27FE}"/>
          </ac:spMkLst>
        </pc:spChg>
        <pc:spChg chg="add del">
          <ac:chgData name="danni burke" userId="065879b4d0cc506b" providerId="Windows Live" clId="Web-{0724CF87-29A0-409C-B31A-873C3E8A2CEE}" dt="2020-10-05T20:47:33.395" v="235"/>
          <ac:spMkLst>
            <pc:docMk/>
            <pc:sldMk cId="1225010833" sldId="259"/>
            <ac:spMk id="28" creationId="{068C0432-0E90-4CC1-8CD3-D44A90DF07EF}"/>
          </ac:spMkLst>
        </pc:spChg>
        <pc:spChg chg="add del">
          <ac:chgData name="danni burke" userId="065879b4d0cc506b" providerId="Windows Live" clId="Web-{0724CF87-29A0-409C-B31A-873C3E8A2CEE}" dt="2020-10-05T20:47:28.223" v="233"/>
          <ac:spMkLst>
            <pc:docMk/>
            <pc:sldMk cId="1225010833" sldId="259"/>
            <ac:spMk id="29" creationId="{FD079A19-B31E-4129-A464-7547FF05AE33}"/>
          </ac:spMkLst>
        </pc:spChg>
        <pc:spChg chg="add del">
          <ac:chgData name="danni burke" userId="065879b4d0cc506b" providerId="Windows Live" clId="Web-{0724CF87-29A0-409C-B31A-873C3E8A2CEE}" dt="2020-10-05T21:18:36.019" v="524"/>
          <ac:spMkLst>
            <pc:docMk/>
            <pc:sldMk cId="1225010833" sldId="259"/>
            <ac:spMk id="31" creationId="{43DAA0EF-336D-4CDC-A9A2-8460363E27FE}"/>
          </ac:spMkLst>
        </pc:spChg>
        <pc:spChg chg="add del">
          <ac:chgData name="danni burke" userId="065879b4d0cc506b" providerId="Windows Live" clId="Web-{0724CF87-29A0-409C-B31A-873C3E8A2CEE}" dt="2020-10-05T21:18:36.019" v="524"/>
          <ac:spMkLst>
            <pc:docMk/>
            <pc:sldMk cId="1225010833" sldId="259"/>
            <ac:spMk id="33" creationId="{FD079A19-B31E-4129-A464-7547FF05AE33}"/>
          </ac:spMkLst>
        </pc:spChg>
        <pc:spChg chg="add">
          <ac:chgData name="danni burke" userId="065879b4d0cc506b" providerId="Windows Live" clId="Web-{0724CF87-29A0-409C-B31A-873C3E8A2CEE}" dt="2020-10-05T21:18:36.019" v="524"/>
          <ac:spMkLst>
            <pc:docMk/>
            <pc:sldMk cId="1225010833" sldId="259"/>
            <ac:spMk id="38" creationId="{DA381740-063A-41A4-836D-85D14980EEF0}"/>
          </ac:spMkLst>
        </pc:spChg>
        <pc:spChg chg="add">
          <ac:chgData name="danni burke" userId="065879b4d0cc506b" providerId="Windows Live" clId="Web-{0724CF87-29A0-409C-B31A-873C3E8A2CEE}" dt="2020-10-05T21:18:36.019" v="524"/>
          <ac:spMkLst>
            <pc:docMk/>
            <pc:sldMk cId="1225010833" sldId="259"/>
            <ac:spMk id="40" creationId="{665DBBEF-238B-476B-96AB-8AAC3224ECEA}"/>
          </ac:spMkLst>
        </pc:spChg>
        <pc:spChg chg="add">
          <ac:chgData name="danni burke" userId="065879b4d0cc506b" providerId="Windows Live" clId="Web-{0724CF87-29A0-409C-B31A-873C3E8A2CEE}" dt="2020-10-05T21:18:36.019" v="524"/>
          <ac:spMkLst>
            <pc:docMk/>
            <pc:sldMk cId="1225010833" sldId="259"/>
            <ac:spMk id="42" creationId="{3FCFB1DE-0B7E-48CC-BA90-B2AB0889F9D6}"/>
          </ac:spMkLst>
        </pc:spChg>
        <pc:graphicFrameChg chg="add del">
          <ac:chgData name="danni burke" userId="065879b4d0cc506b" providerId="Windows Live" clId="Web-{0724CF87-29A0-409C-B31A-873C3E8A2CEE}" dt="2020-10-05T20:44:53.130" v="218"/>
          <ac:graphicFrameMkLst>
            <pc:docMk/>
            <pc:sldMk cId="1225010833" sldId="259"/>
            <ac:graphicFrameMk id="12" creationId="{B3991936-258F-4DD5-A2BE-56CD0081D987}"/>
          </ac:graphicFrameMkLst>
        </pc:graphicFrameChg>
        <pc:graphicFrameChg chg="add del">
          <ac:chgData name="danni burke" userId="065879b4d0cc506b" providerId="Windows Live" clId="Web-{0724CF87-29A0-409C-B31A-873C3E8A2CEE}" dt="2020-10-05T20:44:58.520" v="220"/>
          <ac:graphicFrameMkLst>
            <pc:docMk/>
            <pc:sldMk cId="1225010833" sldId="259"/>
            <ac:graphicFrameMk id="15" creationId="{8FAC758B-7BA8-4BCB-BC37-A7150FE881F7}"/>
          </ac:graphicFrameMkLst>
        </pc:graphicFrameChg>
        <pc:graphicFrameChg chg="add del">
          <ac:chgData name="danni burke" userId="065879b4d0cc506b" providerId="Windows Live" clId="Web-{0724CF87-29A0-409C-B31A-873C3E8A2CEE}" dt="2020-10-05T20:47:28.223" v="233"/>
          <ac:graphicFrameMkLst>
            <pc:docMk/>
            <pc:sldMk cId="1225010833" sldId="259"/>
            <ac:graphicFrameMk id="23" creationId="{AF8AC2F3-32B2-4643-8A06-0CFBCA7396FC}"/>
          </ac:graphicFrameMkLst>
        </pc:graphicFrameChg>
        <pc:graphicFrameChg chg="add modGraphic">
          <ac:chgData name="danni burke" userId="065879b4d0cc506b" providerId="Windows Live" clId="Web-{0724CF87-29A0-409C-B31A-873C3E8A2CEE}" dt="2020-10-05T21:31:41.393" v="562"/>
          <ac:graphicFrameMkLst>
            <pc:docMk/>
            <pc:sldMk cId="1225010833" sldId="259"/>
            <ac:graphicFrameMk id="30" creationId="{642CD42D-DF16-4910-90CB-E1B2ED874BE9}"/>
          </ac:graphicFrameMkLst>
        </pc:graphicFrameChg>
      </pc:sldChg>
      <pc:sldChg chg="del">
        <pc:chgData name="danni burke" userId="065879b4d0cc506b" providerId="Windows Live" clId="Web-{0724CF87-29A0-409C-B31A-873C3E8A2CEE}" dt="2020-10-05T20:16:13.646" v="0"/>
        <pc:sldMkLst>
          <pc:docMk/>
          <pc:sldMk cId="1259381292" sldId="259"/>
        </pc:sldMkLst>
      </pc:sldChg>
      <pc:sldChg chg="addSp modSp new del">
        <pc:chgData name="danni burke" userId="065879b4d0cc506b" providerId="Windows Live" clId="Web-{0724CF87-29A0-409C-B31A-873C3E8A2CEE}" dt="2020-10-05T21:50:24.595" v="881"/>
        <pc:sldMkLst>
          <pc:docMk/>
          <pc:sldMk cId="3942178781" sldId="260"/>
        </pc:sldMkLst>
        <pc:picChg chg="add mod">
          <ac:chgData name="danni burke" userId="065879b4d0cc506b" providerId="Windows Live" clId="Web-{0724CF87-29A0-409C-B31A-873C3E8A2CEE}" dt="2020-10-05T21:07:37.176" v="476" actId="14100"/>
          <ac:picMkLst>
            <pc:docMk/>
            <pc:sldMk cId="3942178781" sldId="260"/>
            <ac:picMk id="2" creationId="{B4F83414-C3E9-49FF-A56A-BDAF3EB30EEA}"/>
          </ac:picMkLst>
        </pc:picChg>
      </pc:sldChg>
      <pc:sldChg chg="addSp delSp modSp new del mod setBg">
        <pc:chgData name="danni burke" userId="065879b4d0cc506b" providerId="Windows Live" clId="Web-{0724CF87-29A0-409C-B31A-873C3E8A2CEE}" dt="2020-10-05T21:37:31.518" v="656"/>
        <pc:sldMkLst>
          <pc:docMk/>
          <pc:sldMk cId="2826868500" sldId="261"/>
        </pc:sldMkLst>
        <pc:spChg chg="mod">
          <ac:chgData name="danni burke" userId="065879b4d0cc506b" providerId="Windows Live" clId="Web-{0724CF87-29A0-409C-B31A-873C3E8A2CEE}" dt="2020-10-05T21:01:06.848" v="413"/>
          <ac:spMkLst>
            <pc:docMk/>
            <pc:sldMk cId="2826868500" sldId="261"/>
            <ac:spMk id="2" creationId="{4AD05414-8413-484F-866B-95541D518B20}"/>
          </ac:spMkLst>
        </pc:spChg>
        <pc:spChg chg="add del mod">
          <ac:chgData name="danni burke" userId="065879b4d0cc506b" providerId="Windows Live" clId="Web-{0724CF87-29A0-409C-B31A-873C3E8A2CEE}" dt="2020-10-05T21:35:15.240" v="614" actId="20577"/>
          <ac:spMkLst>
            <pc:docMk/>
            <pc:sldMk cId="2826868500" sldId="261"/>
            <ac:spMk id="3" creationId="{7FCDEA37-0480-489E-AEE3-095969D65D87}"/>
          </ac:spMkLst>
        </pc:spChg>
        <pc:spChg chg="add del">
          <ac:chgData name="danni burke" userId="065879b4d0cc506b" providerId="Windows Live" clId="Web-{0724CF87-29A0-409C-B31A-873C3E8A2CEE}" dt="2020-10-05T21:01:28.207" v="418"/>
          <ac:spMkLst>
            <pc:docMk/>
            <pc:sldMk cId="2826868500" sldId="261"/>
            <ac:spMk id="8" creationId="{AC17DE74-01C9-4859-B65A-85CF999E8580}"/>
          </ac:spMkLst>
        </pc:spChg>
        <pc:spChg chg="add del">
          <ac:chgData name="danni burke" userId="065879b4d0cc506b" providerId="Windows Live" clId="Web-{0724CF87-29A0-409C-B31A-873C3E8A2CEE}" dt="2020-10-05T21:01:28.207" v="418"/>
          <ac:spMkLst>
            <pc:docMk/>
            <pc:sldMk cId="2826868500" sldId="261"/>
            <ac:spMk id="10" creationId="{068C0432-0E90-4CC1-8CD3-D44A90DF07EF}"/>
          </ac:spMkLst>
        </pc:spChg>
        <pc:spChg chg="add">
          <ac:chgData name="danni burke" userId="065879b4d0cc506b" providerId="Windows Live" clId="Web-{0724CF87-29A0-409C-B31A-873C3E8A2CEE}" dt="2020-10-05T21:01:28.207" v="418"/>
          <ac:spMkLst>
            <pc:docMk/>
            <pc:sldMk cId="2826868500" sldId="261"/>
            <ac:spMk id="15" creationId="{AC17DE74-01C9-4859-B65A-85CF999E8580}"/>
          </ac:spMkLst>
        </pc:spChg>
        <pc:spChg chg="add del">
          <ac:chgData name="danni burke" userId="065879b4d0cc506b" providerId="Windows Live" clId="Web-{0724CF87-29A0-409C-B31A-873C3E8A2CEE}" dt="2020-10-05T21:01:06.848" v="413"/>
          <ac:spMkLst>
            <pc:docMk/>
            <pc:sldMk cId="2826868500" sldId="261"/>
            <ac:spMk id="16" creationId="{247B6BBF-09F2-4A29-AE4E-3771E2924817}"/>
          </ac:spMkLst>
        </pc:spChg>
        <pc:spChg chg="add">
          <ac:chgData name="danni burke" userId="065879b4d0cc506b" providerId="Windows Live" clId="Web-{0724CF87-29A0-409C-B31A-873C3E8A2CEE}" dt="2020-10-05T21:01:28.207" v="418"/>
          <ac:spMkLst>
            <pc:docMk/>
            <pc:sldMk cId="2826868500" sldId="261"/>
            <ac:spMk id="17" creationId="{068C0432-0E90-4CC1-8CD3-D44A90DF07EF}"/>
          </ac:spMkLst>
        </pc:spChg>
        <pc:spChg chg="add del">
          <ac:chgData name="danni burke" userId="065879b4d0cc506b" providerId="Windows Live" clId="Web-{0724CF87-29A0-409C-B31A-873C3E8A2CEE}" dt="2020-10-05T21:01:06.848" v="413"/>
          <ac:spMkLst>
            <pc:docMk/>
            <pc:sldMk cId="2826868500" sldId="261"/>
            <ac:spMk id="18" creationId="{535742DD-1B16-4E9D-B715-0D74B4574A68}"/>
          </ac:spMkLst>
        </pc:spChg>
        <pc:graphicFrameChg chg="add del">
          <ac:chgData name="danni burke" userId="065879b4d0cc506b" providerId="Windows Live" clId="Web-{0724CF87-29A0-409C-B31A-873C3E8A2CEE}" dt="2020-10-05T21:01:06.848" v="413"/>
          <ac:graphicFrameMkLst>
            <pc:docMk/>
            <pc:sldMk cId="2826868500" sldId="261"/>
            <ac:graphicFrameMk id="12" creationId="{D7CBC727-F37E-41B9-B75F-1AE9956F1CE2}"/>
          </ac:graphicFrameMkLst>
        </pc:graphicFrameChg>
        <pc:graphicFrameChg chg="add del">
          <ac:chgData name="danni burke" userId="065879b4d0cc506b" providerId="Windows Live" clId="Web-{0724CF87-29A0-409C-B31A-873C3E8A2CEE}" dt="2020-10-05T21:01:18.551" v="415"/>
          <ac:graphicFrameMkLst>
            <pc:docMk/>
            <pc:sldMk cId="2826868500" sldId="261"/>
            <ac:graphicFrameMk id="13" creationId="{4A19C740-88A6-4E98-8BCC-4F6BFA1A7B65}"/>
          </ac:graphicFrameMkLst>
        </pc:graphicFrameChg>
        <pc:graphicFrameChg chg="add del">
          <ac:chgData name="danni burke" userId="065879b4d0cc506b" providerId="Windows Live" clId="Web-{0724CF87-29A0-409C-B31A-873C3E8A2CEE}" dt="2020-10-05T21:01:28.191" v="417"/>
          <ac:graphicFrameMkLst>
            <pc:docMk/>
            <pc:sldMk cId="2826868500" sldId="261"/>
            <ac:graphicFrameMk id="14" creationId="{6B12528B-C09A-418D-A176-3628B02F0D64}"/>
          </ac:graphicFrameMkLst>
        </pc:graphicFrameChg>
      </pc:sldChg>
      <pc:sldChg chg="addSp delSp modSp add replId">
        <pc:chgData name="danni burke" userId="065879b4d0cc506b" providerId="Windows Live" clId="Web-{0724CF87-29A0-409C-B31A-873C3E8A2CEE}" dt="2020-10-05T21:06:26.269" v="471" actId="20577"/>
        <pc:sldMkLst>
          <pc:docMk/>
          <pc:sldMk cId="420116558" sldId="262"/>
        </pc:sldMkLst>
        <pc:spChg chg="mod">
          <ac:chgData name="danni burke" userId="065879b4d0cc506b" providerId="Windows Live" clId="Web-{0724CF87-29A0-409C-B31A-873C3E8A2CEE}" dt="2020-10-05T21:06:26.269" v="471" actId="20577"/>
          <ac:spMkLst>
            <pc:docMk/>
            <pc:sldMk cId="420116558" sldId="262"/>
            <ac:spMk id="2" creationId="{00000000-0000-0000-0000-000000000000}"/>
          </ac:spMkLst>
        </pc:spChg>
        <pc:spChg chg="mod">
          <ac:chgData name="danni burke" userId="065879b4d0cc506b" providerId="Windows Live" clId="Web-{0724CF87-29A0-409C-B31A-873C3E8A2CEE}" dt="2020-10-05T21:06:11.457" v="444"/>
          <ac:spMkLst>
            <pc:docMk/>
            <pc:sldMk cId="420116558" sldId="262"/>
            <ac:spMk id="3" creationId="{00000000-0000-0000-0000-000000000000}"/>
          </ac:spMkLst>
        </pc:spChg>
        <pc:spChg chg="del">
          <ac:chgData name="danni burke" userId="065879b4d0cc506b" providerId="Windows Live" clId="Web-{0724CF87-29A0-409C-B31A-873C3E8A2CEE}" dt="2020-10-05T21:06:11.457" v="444"/>
          <ac:spMkLst>
            <pc:docMk/>
            <pc:sldMk cId="420116558" sldId="262"/>
            <ac:spMk id="31" creationId="{9B7AD9F6-8CE7-4299-8FC6-328F4DCD3FF9}"/>
          </ac:spMkLst>
        </pc:spChg>
        <pc:spChg chg="del">
          <ac:chgData name="danni burke" userId="065879b4d0cc506b" providerId="Windows Live" clId="Web-{0724CF87-29A0-409C-B31A-873C3E8A2CEE}" dt="2020-10-05T21:06:11.457" v="444"/>
          <ac:spMkLst>
            <pc:docMk/>
            <pc:sldMk cId="420116558" sldId="262"/>
            <ac:spMk id="33" creationId="{F49775AF-8896-43EE-92C6-83497D6DC56F}"/>
          </ac:spMkLst>
        </pc:spChg>
        <pc:spChg chg="add">
          <ac:chgData name="danni burke" userId="065879b4d0cc506b" providerId="Windows Live" clId="Web-{0724CF87-29A0-409C-B31A-873C3E8A2CEE}" dt="2020-10-05T21:06:11.457" v="444"/>
          <ac:spMkLst>
            <pc:docMk/>
            <pc:sldMk cId="420116558" sldId="262"/>
            <ac:spMk id="38" creationId="{657F69E0-C4B0-4BEC-A689-4F8D877F05D4}"/>
          </ac:spMkLst>
        </pc:spChg>
        <pc:spChg chg="add">
          <ac:chgData name="danni burke" userId="065879b4d0cc506b" providerId="Windows Live" clId="Web-{0724CF87-29A0-409C-B31A-873C3E8A2CEE}" dt="2020-10-05T21:06:11.457" v="444"/>
          <ac:spMkLst>
            <pc:docMk/>
            <pc:sldMk cId="420116558" sldId="262"/>
            <ac:spMk id="40" creationId="{8F51725E-A483-43B2-A6F2-C44F502FE033}"/>
          </ac:spMkLst>
        </pc:spChg>
        <pc:spChg chg="add">
          <ac:chgData name="danni burke" userId="065879b4d0cc506b" providerId="Windows Live" clId="Web-{0724CF87-29A0-409C-B31A-873C3E8A2CEE}" dt="2020-10-05T21:06:11.457" v="444"/>
          <ac:spMkLst>
            <pc:docMk/>
            <pc:sldMk cId="420116558" sldId="262"/>
            <ac:spMk id="42" creationId="{9F6380B4-6A1C-481E-8408-B4E6C75B9B81}"/>
          </ac:spMkLst>
        </pc:spChg>
        <pc:picChg chg="mod ord">
          <ac:chgData name="danni burke" userId="065879b4d0cc506b" providerId="Windows Live" clId="Web-{0724CF87-29A0-409C-B31A-873C3E8A2CEE}" dt="2020-10-05T21:06:11.457" v="444"/>
          <ac:picMkLst>
            <pc:docMk/>
            <pc:sldMk cId="420116558" sldId="262"/>
            <ac:picMk id="4" creationId="{D96B8466-5712-4DF1-B57A-069BBDDA989F}"/>
          </ac:picMkLst>
        </pc:picChg>
      </pc:sldChg>
      <pc:sldChg chg="addSp modSp new del mod setBg">
        <pc:chgData name="danni burke" userId="065879b4d0cc506b" providerId="Windows Live" clId="Web-{0724CF87-29A0-409C-B31A-873C3E8A2CEE}" dt="2020-10-05T21:04:28.910" v="442"/>
        <pc:sldMkLst>
          <pc:docMk/>
          <pc:sldMk cId="2034673347" sldId="262"/>
        </pc:sldMkLst>
        <pc:spChg chg="mod">
          <ac:chgData name="danni burke" userId="065879b4d0cc506b" providerId="Windows Live" clId="Web-{0724CF87-29A0-409C-B31A-873C3E8A2CEE}" dt="2020-10-05T21:04:27.926" v="440" actId="20577"/>
          <ac:spMkLst>
            <pc:docMk/>
            <pc:sldMk cId="2034673347" sldId="262"/>
            <ac:spMk id="2" creationId="{9B30F498-89AF-4A95-9BD5-C858715C81AF}"/>
          </ac:spMkLst>
        </pc:spChg>
        <pc:spChg chg="mod">
          <ac:chgData name="danni burke" userId="065879b4d0cc506b" providerId="Windows Live" clId="Web-{0724CF87-29A0-409C-B31A-873C3E8A2CEE}" dt="2020-10-05T21:02:40.113" v="423"/>
          <ac:spMkLst>
            <pc:docMk/>
            <pc:sldMk cId="2034673347" sldId="262"/>
            <ac:spMk id="3" creationId="{DEBD67A7-8208-49F4-8E47-D49A9AC1F272}"/>
          </ac:spMkLst>
        </pc:spChg>
        <pc:spChg chg="add">
          <ac:chgData name="danni burke" userId="065879b4d0cc506b" providerId="Windows Live" clId="Web-{0724CF87-29A0-409C-B31A-873C3E8A2CEE}" dt="2020-10-05T21:02:40.113" v="423"/>
          <ac:spMkLst>
            <pc:docMk/>
            <pc:sldMk cId="2034673347" sldId="262"/>
            <ac:spMk id="8" creationId="{AC17DE74-01C9-4859-B65A-85CF999E8580}"/>
          </ac:spMkLst>
        </pc:spChg>
        <pc:spChg chg="add">
          <ac:chgData name="danni burke" userId="065879b4d0cc506b" providerId="Windows Live" clId="Web-{0724CF87-29A0-409C-B31A-873C3E8A2CEE}" dt="2020-10-05T21:02:40.113" v="423"/>
          <ac:spMkLst>
            <pc:docMk/>
            <pc:sldMk cId="2034673347" sldId="262"/>
            <ac:spMk id="10" creationId="{068C0432-0E90-4CC1-8CD3-D44A90DF07EF}"/>
          </ac:spMkLst>
        </pc:spChg>
      </pc:sldChg>
      <pc:sldChg chg="addSp delSp modSp add del replId">
        <pc:chgData name="danni burke" userId="065879b4d0cc506b" providerId="Windows Live" clId="Web-{0724CF87-29A0-409C-B31A-873C3E8A2CEE}" dt="2020-10-05T21:57:55.939" v="883"/>
        <pc:sldMkLst>
          <pc:docMk/>
          <pc:sldMk cId="1907376824" sldId="263"/>
        </pc:sldMkLst>
        <pc:spChg chg="mod">
          <ac:chgData name="danni burke" userId="065879b4d0cc506b" providerId="Windows Live" clId="Web-{0724CF87-29A0-409C-B31A-873C3E8A2CEE}" dt="2020-10-05T21:19:00.362" v="525"/>
          <ac:spMkLst>
            <pc:docMk/>
            <pc:sldMk cId="1907376824" sldId="263"/>
            <ac:spMk id="2" creationId="{049D92C6-A1A0-4B73-B6CB-BD18E355FC4F}"/>
          </ac:spMkLst>
        </pc:spChg>
        <pc:spChg chg="add del mod">
          <ac:chgData name="danni burke" userId="065879b4d0cc506b" providerId="Windows Live" clId="Web-{0724CF87-29A0-409C-B31A-873C3E8A2CEE}" dt="2020-10-05T21:15:39.003" v="518"/>
          <ac:spMkLst>
            <pc:docMk/>
            <pc:sldMk cId="1907376824" sldId="263"/>
            <ac:spMk id="3" creationId="{496EE9A9-BEAC-41A1-80BD-2EC36A77BFDB}"/>
          </ac:spMkLst>
        </pc:spChg>
        <pc:spChg chg="add del">
          <ac:chgData name="danni burke" userId="065879b4d0cc506b" providerId="Windows Live" clId="Web-{0724CF87-29A0-409C-B31A-873C3E8A2CEE}" dt="2020-10-05T21:15:39.003" v="518"/>
          <ac:spMkLst>
            <pc:docMk/>
            <pc:sldMk cId="1907376824" sldId="263"/>
            <ac:spMk id="24" creationId="{C05CBC3C-2E5A-4839-8B9B-2E5A6ADF0F58}"/>
          </ac:spMkLst>
        </pc:spChg>
        <pc:spChg chg="add del">
          <ac:chgData name="danni burke" userId="065879b4d0cc506b" providerId="Windows Live" clId="Web-{0724CF87-29A0-409C-B31A-873C3E8A2CEE}" dt="2020-10-05T21:15:39.003" v="518"/>
          <ac:spMkLst>
            <pc:docMk/>
            <pc:sldMk cId="1907376824" sldId="263"/>
            <ac:spMk id="25" creationId="{827FF362-FC97-4BF5-949B-D4ADFA26E457}"/>
          </ac:spMkLst>
        </pc:spChg>
        <pc:spChg chg="add del">
          <ac:chgData name="danni burke" userId="065879b4d0cc506b" providerId="Windows Live" clId="Web-{0724CF87-29A0-409C-B31A-873C3E8A2CEE}" dt="2020-10-05T21:15:38.972" v="517"/>
          <ac:spMkLst>
            <pc:docMk/>
            <pc:sldMk cId="1907376824" sldId="263"/>
            <ac:spMk id="28" creationId="{247B6BBF-09F2-4A29-AE4E-3771E2924817}"/>
          </ac:spMkLst>
        </pc:spChg>
        <pc:spChg chg="add del">
          <ac:chgData name="danni burke" userId="065879b4d0cc506b" providerId="Windows Live" clId="Web-{0724CF87-29A0-409C-B31A-873C3E8A2CEE}" dt="2020-10-05T21:15:38.972" v="517"/>
          <ac:spMkLst>
            <pc:docMk/>
            <pc:sldMk cId="1907376824" sldId="263"/>
            <ac:spMk id="29" creationId="{535742DD-1B16-4E9D-B715-0D74B4574A68}"/>
          </ac:spMkLst>
        </pc:spChg>
        <pc:spChg chg="add del">
          <ac:chgData name="danni burke" userId="065879b4d0cc506b" providerId="Windows Live" clId="Web-{0724CF87-29A0-409C-B31A-873C3E8A2CEE}" dt="2020-10-05T21:15:28.613" v="515"/>
          <ac:spMkLst>
            <pc:docMk/>
            <pc:sldMk cId="1907376824" sldId="263"/>
            <ac:spMk id="31" creationId="{43DAA0EF-336D-4CDC-A9A2-8460363E27FE}"/>
          </ac:spMkLst>
        </pc:spChg>
        <pc:spChg chg="add del">
          <ac:chgData name="danni burke" userId="065879b4d0cc506b" providerId="Windows Live" clId="Web-{0724CF87-29A0-409C-B31A-873C3E8A2CEE}" dt="2020-10-05T21:16:28.769" v="520"/>
          <ac:spMkLst>
            <pc:docMk/>
            <pc:sldMk cId="1907376824" sldId="263"/>
            <ac:spMk id="32" creationId="{43DAA0EF-336D-4CDC-A9A2-8460363E27FE}"/>
          </ac:spMkLst>
        </pc:spChg>
        <pc:spChg chg="add del">
          <ac:chgData name="danni burke" userId="065879b4d0cc506b" providerId="Windows Live" clId="Web-{0724CF87-29A0-409C-B31A-873C3E8A2CEE}" dt="2020-10-05T21:15:28.613" v="515"/>
          <ac:spMkLst>
            <pc:docMk/>
            <pc:sldMk cId="1907376824" sldId="263"/>
            <ac:spMk id="33" creationId="{FD079A19-B31E-4129-A464-7547FF05AE33}"/>
          </ac:spMkLst>
        </pc:spChg>
        <pc:spChg chg="add del">
          <ac:chgData name="danni burke" userId="065879b4d0cc506b" providerId="Windows Live" clId="Web-{0724CF87-29A0-409C-B31A-873C3E8A2CEE}" dt="2020-10-05T21:16:28.769" v="520"/>
          <ac:spMkLst>
            <pc:docMk/>
            <pc:sldMk cId="1907376824" sldId="263"/>
            <ac:spMk id="34" creationId="{FD079A19-B31E-4129-A464-7547FF05AE33}"/>
          </ac:spMkLst>
        </pc:spChg>
        <pc:spChg chg="add del">
          <ac:chgData name="danni burke" userId="065879b4d0cc506b" providerId="Windows Live" clId="Web-{0724CF87-29A0-409C-B31A-873C3E8A2CEE}" dt="2020-10-05T21:19:00.362" v="525"/>
          <ac:spMkLst>
            <pc:docMk/>
            <pc:sldMk cId="1907376824" sldId="263"/>
            <ac:spMk id="40" creationId="{2E442304-DDBD-4F7B-8017-36BCC863FB40}"/>
          </ac:spMkLst>
        </pc:spChg>
        <pc:spChg chg="add del">
          <ac:chgData name="danni burke" userId="065879b4d0cc506b" providerId="Windows Live" clId="Web-{0724CF87-29A0-409C-B31A-873C3E8A2CEE}" dt="2020-10-05T21:19:00.362" v="525"/>
          <ac:spMkLst>
            <pc:docMk/>
            <pc:sldMk cId="1907376824" sldId="263"/>
            <ac:spMk id="42" creationId="{535742DD-1B16-4E9D-B715-0D74B4574A68}"/>
          </ac:spMkLst>
        </pc:spChg>
        <pc:spChg chg="add">
          <ac:chgData name="danni burke" userId="065879b4d0cc506b" providerId="Windows Live" clId="Web-{0724CF87-29A0-409C-B31A-873C3E8A2CEE}" dt="2020-10-05T21:19:00.362" v="525"/>
          <ac:spMkLst>
            <pc:docMk/>
            <pc:sldMk cId="1907376824" sldId="263"/>
            <ac:spMk id="47" creationId="{DA381740-063A-41A4-836D-85D14980EEF0}"/>
          </ac:spMkLst>
        </pc:spChg>
        <pc:spChg chg="add">
          <ac:chgData name="danni burke" userId="065879b4d0cc506b" providerId="Windows Live" clId="Web-{0724CF87-29A0-409C-B31A-873C3E8A2CEE}" dt="2020-10-05T21:19:00.362" v="525"/>
          <ac:spMkLst>
            <pc:docMk/>
            <pc:sldMk cId="1907376824" sldId="263"/>
            <ac:spMk id="49" creationId="{665DBBEF-238B-476B-96AB-8AAC3224ECEA}"/>
          </ac:spMkLst>
        </pc:spChg>
        <pc:spChg chg="add">
          <ac:chgData name="danni burke" userId="065879b4d0cc506b" providerId="Windows Live" clId="Web-{0724CF87-29A0-409C-B31A-873C3E8A2CEE}" dt="2020-10-05T21:19:00.362" v="525"/>
          <ac:spMkLst>
            <pc:docMk/>
            <pc:sldMk cId="1907376824" sldId="263"/>
            <ac:spMk id="51" creationId="{3FCFB1DE-0B7E-48CC-BA90-B2AB0889F9D6}"/>
          </ac:spMkLst>
        </pc:spChg>
        <pc:graphicFrameChg chg="add del">
          <ac:chgData name="danni burke" userId="065879b4d0cc506b" providerId="Windows Live" clId="Web-{0724CF87-29A0-409C-B31A-873C3E8A2CEE}" dt="2020-10-05T21:15:28.613" v="515"/>
          <ac:graphicFrameMkLst>
            <pc:docMk/>
            <pc:sldMk cId="1907376824" sldId="263"/>
            <ac:graphicFrameMk id="27" creationId="{D29BE3E9-9710-49EB-B4BD-8A67B18480AA}"/>
          </ac:graphicFrameMkLst>
        </pc:graphicFrameChg>
        <pc:graphicFrameChg chg="add del">
          <ac:chgData name="danni burke" userId="065879b4d0cc506b" providerId="Windows Live" clId="Web-{0724CF87-29A0-409C-B31A-873C3E8A2CEE}" dt="2020-10-05T21:15:38.972" v="517"/>
          <ac:graphicFrameMkLst>
            <pc:docMk/>
            <pc:sldMk cId="1907376824" sldId="263"/>
            <ac:graphicFrameMk id="30" creationId="{71331B18-11F4-42DE-B64D-F1414815F7E0}"/>
          </ac:graphicFrameMkLst>
        </pc:graphicFrameChg>
        <pc:graphicFrameChg chg="add mod modGraphic">
          <ac:chgData name="danni burke" userId="065879b4d0cc506b" providerId="Windows Live" clId="Web-{0724CF87-29A0-409C-B31A-873C3E8A2CEE}" dt="2020-10-05T21:31:53.534" v="563"/>
          <ac:graphicFrameMkLst>
            <pc:docMk/>
            <pc:sldMk cId="1907376824" sldId="263"/>
            <ac:graphicFrameMk id="35" creationId="{C0E43264-3AAE-40F2-8177-951EA086DD6A}"/>
          </ac:graphicFrameMkLst>
        </pc:graphicFrameChg>
      </pc:sldChg>
      <pc:sldChg chg="addSp delSp modSp add replId">
        <pc:chgData name="danni burke" userId="065879b4d0cc506b" providerId="Windows Live" clId="Web-{0724CF87-29A0-409C-B31A-873C3E8A2CEE}" dt="2020-10-05T21:45:20.158" v="797" actId="20577"/>
        <pc:sldMkLst>
          <pc:docMk/>
          <pc:sldMk cId="2957661629" sldId="264"/>
        </pc:sldMkLst>
        <pc:spChg chg="mod">
          <ac:chgData name="danni burke" userId="065879b4d0cc506b" providerId="Windows Live" clId="Web-{0724CF87-29A0-409C-B31A-873C3E8A2CEE}" dt="2020-10-05T21:45:20.158" v="797" actId="20577"/>
          <ac:spMkLst>
            <pc:docMk/>
            <pc:sldMk cId="2957661629" sldId="264"/>
            <ac:spMk id="2" creationId="{4AD05414-8413-484F-866B-95541D518B20}"/>
          </ac:spMkLst>
        </pc:spChg>
        <pc:spChg chg="add del mod">
          <ac:chgData name="danni burke" userId="065879b4d0cc506b" providerId="Windows Live" clId="Web-{0724CF87-29A0-409C-B31A-873C3E8A2CEE}" dt="2020-10-05T21:25:51.253" v="552"/>
          <ac:spMkLst>
            <pc:docMk/>
            <pc:sldMk cId="2957661629" sldId="264"/>
            <ac:spMk id="3" creationId="{7FCDEA37-0480-489E-AEE3-095969D65D87}"/>
          </ac:spMkLst>
        </pc:spChg>
        <pc:spChg chg="add del">
          <ac:chgData name="danni burke" userId="065879b4d0cc506b" providerId="Windows Live" clId="Web-{0724CF87-29A0-409C-B31A-873C3E8A2CEE}" dt="2020-10-05T21:25:51.253" v="552"/>
          <ac:spMkLst>
            <pc:docMk/>
            <pc:sldMk cId="2957661629" sldId="264"/>
            <ac:spMk id="15" creationId="{AC17DE74-01C9-4859-B65A-85CF999E8580}"/>
          </ac:spMkLst>
        </pc:spChg>
        <pc:spChg chg="add del">
          <ac:chgData name="danni burke" userId="065879b4d0cc506b" providerId="Windows Live" clId="Web-{0724CF87-29A0-409C-B31A-873C3E8A2CEE}" dt="2020-10-05T21:25:51.253" v="552"/>
          <ac:spMkLst>
            <pc:docMk/>
            <pc:sldMk cId="2957661629" sldId="264"/>
            <ac:spMk id="17" creationId="{068C0432-0E90-4CC1-8CD3-D44A90DF07EF}"/>
          </ac:spMkLst>
        </pc:spChg>
        <pc:spChg chg="add">
          <ac:chgData name="danni burke" userId="065879b4d0cc506b" providerId="Windows Live" clId="Web-{0724CF87-29A0-409C-B31A-873C3E8A2CEE}" dt="2020-10-05T21:25:51.253" v="552"/>
          <ac:spMkLst>
            <pc:docMk/>
            <pc:sldMk cId="2957661629" sldId="264"/>
            <ac:spMk id="20" creationId="{2E442304-DDBD-4F7B-8017-36BCC863FB40}"/>
          </ac:spMkLst>
        </pc:spChg>
        <pc:spChg chg="add">
          <ac:chgData name="danni burke" userId="065879b4d0cc506b" providerId="Windows Live" clId="Web-{0724CF87-29A0-409C-B31A-873C3E8A2CEE}" dt="2020-10-05T21:25:51.253" v="552"/>
          <ac:spMkLst>
            <pc:docMk/>
            <pc:sldMk cId="2957661629" sldId="264"/>
            <ac:spMk id="21" creationId="{535742DD-1B16-4E9D-B715-0D74B4574A68}"/>
          </ac:spMkLst>
        </pc:spChg>
        <pc:spChg chg="add del">
          <ac:chgData name="danni burke" userId="065879b4d0cc506b" providerId="Windows Live" clId="Web-{0724CF87-29A0-409C-B31A-873C3E8A2CEE}" dt="2020-10-05T21:25:51.206" v="551"/>
          <ac:spMkLst>
            <pc:docMk/>
            <pc:sldMk cId="2957661629" sldId="264"/>
            <ac:spMk id="23" creationId="{247B6BBF-09F2-4A29-AE4E-3771E2924817}"/>
          </ac:spMkLst>
        </pc:spChg>
        <pc:spChg chg="add del">
          <ac:chgData name="danni burke" userId="065879b4d0cc506b" providerId="Windows Live" clId="Web-{0724CF87-29A0-409C-B31A-873C3E8A2CEE}" dt="2020-10-05T21:25:51.206" v="551"/>
          <ac:spMkLst>
            <pc:docMk/>
            <pc:sldMk cId="2957661629" sldId="264"/>
            <ac:spMk id="25" creationId="{535742DD-1B16-4E9D-B715-0D74B4574A68}"/>
          </ac:spMkLst>
        </pc:spChg>
        <pc:graphicFrameChg chg="add del">
          <ac:chgData name="danni burke" userId="065879b4d0cc506b" providerId="Windows Live" clId="Web-{0724CF87-29A0-409C-B31A-873C3E8A2CEE}" dt="2020-10-05T21:25:51.206" v="551"/>
          <ac:graphicFrameMkLst>
            <pc:docMk/>
            <pc:sldMk cId="2957661629" sldId="264"/>
            <ac:graphicFrameMk id="19" creationId="{D484A5EB-0339-403C-9FE0-AA2881B980CB}"/>
          </ac:graphicFrameMkLst>
        </pc:graphicFrameChg>
        <pc:graphicFrameChg chg="add modGraphic">
          <ac:chgData name="danni burke" userId="065879b4d0cc506b" providerId="Windows Live" clId="Web-{0724CF87-29A0-409C-B31A-873C3E8A2CEE}" dt="2020-10-05T21:33:48.705" v="566"/>
          <ac:graphicFrameMkLst>
            <pc:docMk/>
            <pc:sldMk cId="2957661629" sldId="264"/>
            <ac:graphicFrameMk id="22" creationId="{FD21367E-9135-454F-90EB-EC0F47705D1E}"/>
          </ac:graphicFrameMkLst>
        </pc:graphicFrameChg>
      </pc:sldChg>
      <pc:sldChg chg="modSp new del">
        <pc:chgData name="danni burke" userId="065879b4d0cc506b" providerId="Windows Live" clId="Web-{0724CF87-29A0-409C-B31A-873C3E8A2CEE}" dt="2020-10-05T21:40:10.877" v="679"/>
        <pc:sldMkLst>
          <pc:docMk/>
          <pc:sldMk cId="3924593377" sldId="265"/>
        </pc:sldMkLst>
        <pc:spChg chg="mod">
          <ac:chgData name="danni burke" userId="065879b4d0cc506b" providerId="Windows Live" clId="Web-{0724CF87-29A0-409C-B31A-873C3E8A2CEE}" dt="2020-10-05T21:39:51.986" v="676" actId="20577"/>
          <ac:spMkLst>
            <pc:docMk/>
            <pc:sldMk cId="3924593377" sldId="265"/>
            <ac:spMk id="3" creationId="{9E8F366A-FB96-4B03-BF6A-DA4AB0A7F10E}"/>
          </ac:spMkLst>
        </pc:spChg>
      </pc:sldChg>
      <pc:sldChg chg="addSp modSp add del mod replId setBg">
        <pc:chgData name="danni burke" userId="065879b4d0cc506b" providerId="Windows Live" clId="Web-{0724CF87-29A0-409C-B31A-873C3E8A2CEE}" dt="2020-10-05T21:50:17.361" v="880"/>
        <pc:sldMkLst>
          <pc:docMk/>
          <pc:sldMk cId="1396207899" sldId="266"/>
        </pc:sldMkLst>
        <pc:spChg chg="mod">
          <ac:chgData name="danni burke" userId="065879b4d0cc506b" providerId="Windows Live" clId="Web-{0724CF87-29A0-409C-B31A-873C3E8A2CEE}" dt="2020-10-05T21:44:59.330" v="796" actId="1076"/>
          <ac:spMkLst>
            <pc:docMk/>
            <pc:sldMk cId="1396207899" sldId="266"/>
            <ac:spMk id="2" creationId="{FD97370C-6F90-4F4E-933F-727F2DEB4512}"/>
          </ac:spMkLst>
        </pc:spChg>
        <pc:spChg chg="mod">
          <ac:chgData name="danni burke" userId="065879b4d0cc506b" providerId="Windows Live" clId="Web-{0724CF87-29A0-409C-B31A-873C3E8A2CEE}" dt="2020-10-05T21:42:19.252" v="734" actId="20577"/>
          <ac:spMkLst>
            <pc:docMk/>
            <pc:sldMk cId="1396207899" sldId="266"/>
            <ac:spMk id="3" creationId="{9E8F366A-FB96-4B03-BF6A-DA4AB0A7F10E}"/>
          </ac:spMkLst>
        </pc:spChg>
        <pc:spChg chg="add">
          <ac:chgData name="danni burke" userId="065879b4d0cc506b" providerId="Windows Live" clId="Web-{0724CF87-29A0-409C-B31A-873C3E8A2CEE}" dt="2020-10-05T21:40:25.721" v="680"/>
          <ac:spMkLst>
            <pc:docMk/>
            <pc:sldMk cId="1396207899" sldId="266"/>
            <ac:spMk id="8" creationId="{777A147A-9ED8-46B4-8660-1B3C2AA880B5}"/>
          </ac:spMkLst>
        </pc:spChg>
        <pc:spChg chg="add">
          <ac:chgData name="danni burke" userId="065879b4d0cc506b" providerId="Windows Live" clId="Web-{0724CF87-29A0-409C-B31A-873C3E8A2CEE}" dt="2020-10-05T21:40:25.721" v="680"/>
          <ac:spMkLst>
            <pc:docMk/>
            <pc:sldMk cId="1396207899" sldId="266"/>
            <ac:spMk id="10" creationId="{5D6C15A0-C087-4593-8414-2B4EC1CDC3DE}"/>
          </ac:spMkLst>
        </pc:spChg>
      </pc:sldChg>
      <pc:sldChg chg="addSp delSp modSp add replId">
        <pc:chgData name="danni burke" userId="065879b4d0cc506b" providerId="Windows Live" clId="Web-{0724CF87-29A0-409C-B31A-873C3E8A2CEE}" dt="2020-10-05T21:48:12.564" v="877" actId="20577"/>
        <pc:sldMkLst>
          <pc:docMk/>
          <pc:sldMk cId="521635861" sldId="267"/>
        </pc:sldMkLst>
        <pc:spChg chg="mod">
          <ac:chgData name="danni burke" userId="065879b4d0cc506b" providerId="Windows Live" clId="Web-{0724CF87-29A0-409C-B31A-873C3E8A2CEE}" dt="2020-10-05T21:46:38.970" v="801"/>
          <ac:spMkLst>
            <pc:docMk/>
            <pc:sldMk cId="521635861" sldId="267"/>
            <ac:spMk id="2" creationId="{4AD05414-8413-484F-866B-95541D518B20}"/>
          </ac:spMkLst>
        </pc:spChg>
        <pc:spChg chg="del">
          <ac:chgData name="danni burke" userId="065879b4d0cc506b" providerId="Windows Live" clId="Web-{0724CF87-29A0-409C-B31A-873C3E8A2CEE}" dt="2020-10-05T21:46:38.970" v="801"/>
          <ac:spMkLst>
            <pc:docMk/>
            <pc:sldMk cId="521635861" sldId="267"/>
            <ac:spMk id="20" creationId="{2E442304-DDBD-4F7B-8017-36BCC863FB40}"/>
          </ac:spMkLst>
        </pc:spChg>
        <pc:spChg chg="del">
          <ac:chgData name="danni burke" userId="065879b4d0cc506b" providerId="Windows Live" clId="Web-{0724CF87-29A0-409C-B31A-873C3E8A2CEE}" dt="2020-10-05T21:46:38.970" v="801"/>
          <ac:spMkLst>
            <pc:docMk/>
            <pc:sldMk cId="521635861" sldId="267"/>
            <ac:spMk id="21" creationId="{535742DD-1B16-4E9D-B715-0D74B4574A68}"/>
          </ac:spMkLst>
        </pc:spChg>
        <pc:spChg chg="add">
          <ac:chgData name="danni burke" userId="065879b4d0cc506b" providerId="Windows Live" clId="Web-{0724CF87-29A0-409C-B31A-873C3E8A2CEE}" dt="2020-10-05T21:46:38.970" v="801"/>
          <ac:spMkLst>
            <pc:docMk/>
            <pc:sldMk cId="521635861" sldId="267"/>
            <ac:spMk id="27" creationId="{2E442304-DDBD-4F7B-8017-36BCC863FB40}"/>
          </ac:spMkLst>
        </pc:spChg>
        <pc:spChg chg="add">
          <ac:chgData name="danni burke" userId="065879b4d0cc506b" providerId="Windows Live" clId="Web-{0724CF87-29A0-409C-B31A-873C3E8A2CEE}" dt="2020-10-05T21:46:38.970" v="801"/>
          <ac:spMkLst>
            <pc:docMk/>
            <pc:sldMk cId="521635861" sldId="267"/>
            <ac:spMk id="29" creationId="{535742DD-1B16-4E9D-B715-0D74B4574A68}"/>
          </ac:spMkLst>
        </pc:spChg>
        <pc:graphicFrameChg chg="mod modGraphic">
          <ac:chgData name="danni burke" userId="065879b4d0cc506b" providerId="Windows Live" clId="Web-{0724CF87-29A0-409C-B31A-873C3E8A2CEE}" dt="2020-10-05T21:48:12.564" v="877" actId="20577"/>
          <ac:graphicFrameMkLst>
            <pc:docMk/>
            <pc:sldMk cId="521635861" sldId="267"/>
            <ac:graphicFrameMk id="22" creationId="{FD21367E-9135-454F-90EB-EC0F47705D1E}"/>
          </ac:graphicFrameMkLst>
        </pc:graphicFrameChg>
      </pc:sldChg>
      <pc:sldChg chg="addSp modSp new del mod setBg">
        <pc:chgData name="danni burke" userId="065879b4d0cc506b" providerId="Windows Live" clId="Web-{0724CF87-29A0-409C-B31A-873C3E8A2CEE}" dt="2020-10-05T21:57:50.985" v="882"/>
        <pc:sldMkLst>
          <pc:docMk/>
          <pc:sldMk cId="4126894776" sldId="268"/>
        </pc:sldMkLst>
        <pc:spChg chg="mod">
          <ac:chgData name="danni burke" userId="065879b4d0cc506b" providerId="Windows Live" clId="Web-{0724CF87-29A0-409C-B31A-873C3E8A2CEE}" dt="2020-10-05T21:49:47.751" v="879"/>
          <ac:spMkLst>
            <pc:docMk/>
            <pc:sldMk cId="4126894776" sldId="268"/>
            <ac:spMk id="2" creationId="{323DB4E8-7A89-4D0A-87A8-6B9C92164988}"/>
          </ac:spMkLst>
        </pc:spChg>
        <pc:spChg chg="mod">
          <ac:chgData name="danni burke" userId="065879b4d0cc506b" providerId="Windows Live" clId="Web-{0724CF87-29A0-409C-B31A-873C3E8A2CEE}" dt="2020-10-05T21:49:47.751" v="879"/>
          <ac:spMkLst>
            <pc:docMk/>
            <pc:sldMk cId="4126894776" sldId="268"/>
            <ac:spMk id="3" creationId="{040BA6F1-9761-4E54-9ECD-B9B5591AA108}"/>
          </ac:spMkLst>
        </pc:spChg>
        <pc:spChg chg="add">
          <ac:chgData name="danni burke" userId="065879b4d0cc506b" providerId="Windows Live" clId="Web-{0724CF87-29A0-409C-B31A-873C3E8A2CEE}" dt="2020-10-05T21:49:47.751" v="879"/>
          <ac:spMkLst>
            <pc:docMk/>
            <pc:sldMk cId="4126894776" sldId="268"/>
            <ac:spMk id="8" creationId="{777A147A-9ED8-46B4-8660-1B3C2AA880B5}"/>
          </ac:spMkLst>
        </pc:spChg>
        <pc:spChg chg="add">
          <ac:chgData name="danni burke" userId="065879b4d0cc506b" providerId="Windows Live" clId="Web-{0724CF87-29A0-409C-B31A-873C3E8A2CEE}" dt="2020-10-05T21:49:47.751" v="879"/>
          <ac:spMkLst>
            <pc:docMk/>
            <pc:sldMk cId="4126894776" sldId="268"/>
            <ac:spMk id="10" creationId="{5D6C15A0-C087-4593-8414-2B4EC1CDC3DE}"/>
          </ac:spMkLst>
        </pc:spChg>
      </pc:sldChg>
    </pc:docChg>
  </pc:docChgLst>
  <pc:docChgLst>
    <pc:chgData name="danni burke" userId="065879b4d0cc506b" providerId="Windows Live" clId="Web-{FB0D4E9E-9D36-413B-899D-A6CC75E63860}"/>
    <pc:docChg chg="addSld delSld modSld">
      <pc:chgData name="danni burke" userId="065879b4d0cc506b" providerId="Windows Live" clId="Web-{FB0D4E9E-9D36-413B-899D-A6CC75E63860}" dt="2020-10-06T18:29:58.084" v="905"/>
      <pc:docMkLst>
        <pc:docMk/>
      </pc:docMkLst>
      <pc:sldChg chg="modSp del">
        <pc:chgData name="danni burke" userId="065879b4d0cc506b" providerId="Windows Live" clId="Web-{FB0D4E9E-9D36-413B-899D-A6CC75E63860}" dt="2020-10-06T18:29:30.177" v="900"/>
        <pc:sldMkLst>
          <pc:docMk/>
          <pc:sldMk cId="1627197603" sldId="256"/>
        </pc:sldMkLst>
        <pc:spChg chg="mod">
          <ac:chgData name="danni burke" userId="065879b4d0cc506b" providerId="Windows Live" clId="Web-{FB0D4E9E-9D36-413B-899D-A6CC75E63860}" dt="2020-10-05T22:45:37.595" v="378" actId="20577"/>
          <ac:spMkLst>
            <pc:docMk/>
            <pc:sldMk cId="1627197603" sldId="256"/>
            <ac:spMk id="3" creationId="{00000000-0000-0000-0000-000000000000}"/>
          </ac:spMkLst>
        </pc:spChg>
      </pc:sldChg>
      <pc:sldChg chg="modSp del">
        <pc:chgData name="danni burke" userId="065879b4d0cc506b" providerId="Windows Live" clId="Web-{FB0D4E9E-9D36-413B-899D-A6CC75E63860}" dt="2020-10-05T22:24:20.656" v="248"/>
        <pc:sldMkLst>
          <pc:docMk/>
          <pc:sldMk cId="1225010833" sldId="259"/>
        </pc:sldMkLst>
        <pc:spChg chg="mod">
          <ac:chgData name="danni burke" userId="065879b4d0cc506b" providerId="Windows Live" clId="Web-{FB0D4E9E-9D36-413B-899D-A6CC75E63860}" dt="2020-10-05T22:13:34.651" v="198" actId="20577"/>
          <ac:spMkLst>
            <pc:docMk/>
            <pc:sldMk cId="1225010833" sldId="259"/>
            <ac:spMk id="2" creationId="{049D92C6-A1A0-4B73-B6CB-BD18E355FC4F}"/>
          </ac:spMkLst>
        </pc:spChg>
      </pc:sldChg>
      <pc:sldChg chg="addSp delSp modSp del">
        <pc:chgData name="danni burke" userId="065879b4d0cc506b" providerId="Windows Live" clId="Web-{FB0D4E9E-9D36-413B-899D-A6CC75E63860}" dt="2020-10-06T18:29:58.084" v="905"/>
        <pc:sldMkLst>
          <pc:docMk/>
          <pc:sldMk cId="420116558" sldId="262"/>
        </pc:sldMkLst>
        <pc:picChg chg="add mod">
          <ac:chgData name="danni burke" userId="065879b4d0cc506b" providerId="Windows Live" clId="Web-{FB0D4E9E-9D36-413B-899D-A6CC75E63860}" dt="2020-10-06T18:15:35.617" v="685" actId="1076"/>
          <ac:picMkLst>
            <pc:docMk/>
            <pc:sldMk cId="420116558" sldId="262"/>
            <ac:picMk id="5" creationId="{B3CC6CFC-9E69-498E-8467-77308E60D918}"/>
          </ac:picMkLst>
        </pc:picChg>
        <pc:picChg chg="add del mod">
          <ac:chgData name="danni burke" userId="065879b4d0cc506b" providerId="Windows Live" clId="Web-{FB0D4E9E-9D36-413B-899D-A6CC75E63860}" dt="2020-10-06T18:18:31.151" v="690"/>
          <ac:picMkLst>
            <pc:docMk/>
            <pc:sldMk cId="420116558" sldId="262"/>
            <ac:picMk id="6" creationId="{C81E3037-4451-4A87-AF0B-D12441DA1A17}"/>
          </ac:picMkLst>
        </pc:picChg>
        <pc:picChg chg="add mod">
          <ac:chgData name="danni burke" userId="065879b4d0cc506b" providerId="Windows Live" clId="Web-{FB0D4E9E-9D36-413B-899D-A6CC75E63860}" dt="2020-10-06T18:19:56.153" v="692" actId="1076"/>
          <ac:picMkLst>
            <pc:docMk/>
            <pc:sldMk cId="420116558" sldId="262"/>
            <ac:picMk id="7" creationId="{5C3A53BB-B9DA-4153-AE9F-041AA7544C8B}"/>
          </ac:picMkLst>
        </pc:picChg>
      </pc:sldChg>
      <pc:sldChg chg="modSp del">
        <pc:chgData name="danni burke" userId="065879b4d0cc506b" providerId="Windows Live" clId="Web-{FB0D4E9E-9D36-413B-899D-A6CC75E63860}" dt="2020-10-06T18:13:26.584" v="683"/>
        <pc:sldMkLst>
          <pc:docMk/>
          <pc:sldMk cId="2957661629" sldId="264"/>
        </pc:sldMkLst>
        <pc:graphicFrameChg chg="modGraphic">
          <ac:chgData name="danni burke" userId="065879b4d0cc506b" providerId="Windows Live" clId="Web-{FB0D4E9E-9D36-413B-899D-A6CC75E63860}" dt="2020-10-06T13:45:27.382" v="413" actId="20577"/>
          <ac:graphicFrameMkLst>
            <pc:docMk/>
            <pc:sldMk cId="2957661629" sldId="264"/>
            <ac:graphicFrameMk id="22" creationId="{FD21367E-9135-454F-90EB-EC0F47705D1E}"/>
          </ac:graphicFrameMkLst>
        </pc:graphicFrameChg>
      </pc:sldChg>
      <pc:sldChg chg="addSp delSp modSp del">
        <pc:chgData name="danni burke" userId="065879b4d0cc506b" providerId="Windows Live" clId="Web-{FB0D4E9E-9D36-413B-899D-A6CC75E63860}" dt="2020-10-05T22:30:04.396" v="315"/>
        <pc:sldMkLst>
          <pc:docMk/>
          <pc:sldMk cId="521635861" sldId="267"/>
        </pc:sldMkLst>
        <pc:spChg chg="del">
          <ac:chgData name="danni burke" userId="065879b4d0cc506b" providerId="Windows Live" clId="Web-{FB0D4E9E-9D36-413B-899D-A6CC75E63860}" dt="2020-10-05T22:25:58.564" v="257"/>
          <ac:spMkLst>
            <pc:docMk/>
            <pc:sldMk cId="521635861" sldId="267"/>
            <ac:spMk id="27" creationId="{2E442304-DDBD-4F7B-8017-36BCC863FB40}"/>
          </ac:spMkLst>
        </pc:spChg>
        <pc:spChg chg="del">
          <ac:chgData name="danni burke" userId="065879b4d0cc506b" providerId="Windows Live" clId="Web-{FB0D4E9E-9D36-413B-899D-A6CC75E63860}" dt="2020-10-05T22:25:58.564" v="257"/>
          <ac:spMkLst>
            <pc:docMk/>
            <pc:sldMk cId="521635861" sldId="267"/>
            <ac:spMk id="29" creationId="{535742DD-1B16-4E9D-B715-0D74B4574A68}"/>
          </ac:spMkLst>
        </pc:spChg>
        <pc:spChg chg="add">
          <ac:chgData name="danni burke" userId="065879b4d0cc506b" providerId="Windows Live" clId="Web-{FB0D4E9E-9D36-413B-899D-A6CC75E63860}" dt="2020-10-05T22:25:58.564" v="257"/>
          <ac:spMkLst>
            <pc:docMk/>
            <pc:sldMk cId="521635861" sldId="267"/>
            <ac:spMk id="34" creationId="{2E442304-DDBD-4F7B-8017-36BCC863FB40}"/>
          </ac:spMkLst>
        </pc:spChg>
        <pc:spChg chg="add">
          <ac:chgData name="danni burke" userId="065879b4d0cc506b" providerId="Windows Live" clId="Web-{FB0D4E9E-9D36-413B-899D-A6CC75E63860}" dt="2020-10-05T22:25:58.564" v="257"/>
          <ac:spMkLst>
            <pc:docMk/>
            <pc:sldMk cId="521635861" sldId="267"/>
            <ac:spMk id="36" creationId="{535742DD-1B16-4E9D-B715-0D74B4574A68}"/>
          </ac:spMkLst>
        </pc:spChg>
        <pc:graphicFrameChg chg="mod modGraphic">
          <ac:chgData name="danni burke" userId="065879b4d0cc506b" providerId="Windows Live" clId="Web-{FB0D4E9E-9D36-413B-899D-A6CC75E63860}" dt="2020-10-05T22:25:58.564" v="257"/>
          <ac:graphicFrameMkLst>
            <pc:docMk/>
            <pc:sldMk cId="521635861" sldId="267"/>
            <ac:graphicFrameMk id="22" creationId="{FD21367E-9135-454F-90EB-EC0F47705D1E}"/>
          </ac:graphicFrameMkLst>
        </pc:graphicFrameChg>
      </pc:sldChg>
      <pc:sldChg chg="modSp new del">
        <pc:chgData name="danni burke" userId="065879b4d0cc506b" providerId="Windows Live" clId="Web-{FB0D4E9E-9D36-413B-899D-A6CC75E63860}" dt="2020-10-05T22:08:34.553" v="136"/>
        <pc:sldMkLst>
          <pc:docMk/>
          <pc:sldMk cId="608932496" sldId="268"/>
        </pc:sldMkLst>
        <pc:spChg chg="mod">
          <ac:chgData name="danni burke" userId="065879b4d0cc506b" providerId="Windows Live" clId="Web-{FB0D4E9E-9D36-413B-899D-A6CC75E63860}" dt="2020-10-05T22:08:32.740" v="134" actId="20577"/>
          <ac:spMkLst>
            <pc:docMk/>
            <pc:sldMk cId="608932496" sldId="268"/>
            <ac:spMk id="3" creationId="{566E8A95-4F80-4837-A6E1-17D5CAD10535}"/>
          </ac:spMkLst>
        </pc:spChg>
      </pc:sldChg>
      <pc:sldChg chg="modSp add del replId">
        <pc:chgData name="danni burke" userId="065879b4d0cc506b" providerId="Windows Live" clId="Web-{FB0D4E9E-9D36-413B-899D-A6CC75E63860}" dt="2020-10-05T22:03:51.333" v="37"/>
        <pc:sldMkLst>
          <pc:docMk/>
          <pc:sldMk cId="1682054767" sldId="268"/>
        </pc:sldMkLst>
        <pc:graphicFrameChg chg="modGraphic">
          <ac:chgData name="danni burke" userId="065879b4d0cc506b" providerId="Windows Live" clId="Web-{FB0D4E9E-9D36-413B-899D-A6CC75E63860}" dt="2020-10-05T22:03:27.676" v="36" actId="20577"/>
          <ac:graphicFrameMkLst>
            <pc:docMk/>
            <pc:sldMk cId="1682054767" sldId="268"/>
            <ac:graphicFrameMk id="30" creationId="{642CD42D-DF16-4910-90CB-E1B2ED874BE9}"/>
          </ac:graphicFrameMkLst>
        </pc:graphicFrameChg>
      </pc:sldChg>
      <pc:sldChg chg="modSp new del">
        <pc:chgData name="danni burke" userId="065879b4d0cc506b" providerId="Windows Live" clId="Web-{FB0D4E9E-9D36-413B-899D-A6CC75E63860}" dt="2020-10-05T22:09:08.021" v="149"/>
        <pc:sldMkLst>
          <pc:docMk/>
          <pc:sldMk cId="2092970241" sldId="268"/>
        </pc:sldMkLst>
        <pc:spChg chg="mod">
          <ac:chgData name="danni burke" userId="065879b4d0cc506b" providerId="Windows Live" clId="Web-{FB0D4E9E-9D36-413B-899D-A6CC75E63860}" dt="2020-10-05T22:09:00.708" v="146" actId="20577"/>
          <ac:spMkLst>
            <pc:docMk/>
            <pc:sldMk cId="2092970241" sldId="268"/>
            <ac:spMk id="3" creationId="{75B0392C-E83D-4651-9390-0B239C31A73C}"/>
          </ac:spMkLst>
        </pc:spChg>
      </pc:sldChg>
      <pc:sldChg chg="modSp add del replId">
        <pc:chgData name="danni burke" userId="065879b4d0cc506b" providerId="Windows Live" clId="Web-{FB0D4E9E-9D36-413B-899D-A6CC75E63860}" dt="2020-10-05T22:06:30.411" v="123"/>
        <pc:sldMkLst>
          <pc:docMk/>
          <pc:sldMk cId="2219185651" sldId="268"/>
        </pc:sldMkLst>
        <pc:graphicFrameChg chg="modGraphic">
          <ac:chgData name="danni burke" userId="065879b4d0cc506b" providerId="Windows Live" clId="Web-{FB0D4E9E-9D36-413B-899D-A6CC75E63860}" dt="2020-10-05T22:06:27.036" v="122" actId="20577"/>
          <ac:graphicFrameMkLst>
            <pc:docMk/>
            <pc:sldMk cId="2219185651" sldId="268"/>
            <ac:graphicFrameMk id="30" creationId="{642CD42D-DF16-4910-90CB-E1B2ED874BE9}"/>
          </ac:graphicFrameMkLst>
        </pc:graphicFrameChg>
      </pc:sldChg>
      <pc:sldChg chg="addSp delSp modSp new mod setBg">
        <pc:chgData name="danni burke" userId="065879b4d0cc506b" providerId="Windows Live" clId="Web-{FB0D4E9E-9D36-413B-899D-A6CC75E63860}" dt="2020-10-05T22:24:58.798" v="252" actId="20577"/>
        <pc:sldMkLst>
          <pc:docMk/>
          <pc:sldMk cId="4043325402" sldId="268"/>
        </pc:sldMkLst>
        <pc:spChg chg="mod">
          <ac:chgData name="danni burke" userId="065879b4d0cc506b" providerId="Windows Live" clId="Web-{FB0D4E9E-9D36-413B-899D-A6CC75E63860}" dt="2020-10-05T22:24:58.798" v="252" actId="20577"/>
          <ac:spMkLst>
            <pc:docMk/>
            <pc:sldMk cId="4043325402" sldId="268"/>
            <ac:spMk id="2" creationId="{A6159428-A24C-4844-B1E4-A11D60646B0F}"/>
          </ac:spMkLst>
        </pc:spChg>
        <pc:spChg chg="del mod">
          <ac:chgData name="danni burke" userId="065879b4d0cc506b" providerId="Windows Live" clId="Web-{FB0D4E9E-9D36-413B-899D-A6CC75E63860}" dt="2020-10-05T22:10:21.994" v="164"/>
          <ac:spMkLst>
            <pc:docMk/>
            <pc:sldMk cId="4043325402" sldId="268"/>
            <ac:spMk id="3" creationId="{14C662EB-9C18-4150-A87B-5AAB4597A7E3}"/>
          </ac:spMkLst>
        </pc:spChg>
        <pc:spChg chg="add del">
          <ac:chgData name="danni burke" userId="065879b4d0cc506b" providerId="Windows Live" clId="Web-{FB0D4E9E-9D36-413B-899D-A6CC75E63860}" dt="2020-10-05T22:11:39.104" v="167"/>
          <ac:spMkLst>
            <pc:docMk/>
            <pc:sldMk cId="4043325402" sldId="268"/>
            <ac:spMk id="9" creationId="{43DAA0EF-336D-4CDC-A9A2-8460363E27FE}"/>
          </ac:spMkLst>
        </pc:spChg>
        <pc:spChg chg="add del">
          <ac:chgData name="danni burke" userId="065879b4d0cc506b" providerId="Windows Live" clId="Web-{FB0D4E9E-9D36-413B-899D-A6CC75E63860}" dt="2020-10-05T22:11:39.104" v="167"/>
          <ac:spMkLst>
            <pc:docMk/>
            <pc:sldMk cId="4043325402" sldId="268"/>
            <ac:spMk id="11" creationId="{FD079A19-B31E-4129-A464-7547FF05AE33}"/>
          </ac:spMkLst>
        </pc:spChg>
        <pc:spChg chg="add">
          <ac:chgData name="danni burke" userId="065879b4d0cc506b" providerId="Windows Live" clId="Web-{FB0D4E9E-9D36-413B-899D-A6CC75E63860}" dt="2020-10-05T22:11:39.104" v="167"/>
          <ac:spMkLst>
            <pc:docMk/>
            <pc:sldMk cId="4043325402" sldId="268"/>
            <ac:spMk id="13" creationId="{DA381740-063A-41A4-836D-85D14980EEF0}"/>
          </ac:spMkLst>
        </pc:spChg>
        <pc:spChg chg="add">
          <ac:chgData name="danni burke" userId="065879b4d0cc506b" providerId="Windows Live" clId="Web-{FB0D4E9E-9D36-413B-899D-A6CC75E63860}" dt="2020-10-05T22:11:39.104" v="167"/>
          <ac:spMkLst>
            <pc:docMk/>
            <pc:sldMk cId="4043325402" sldId="268"/>
            <ac:spMk id="14" creationId="{9B7AD9F6-8CE7-4299-8FC6-328F4DCD3FF9}"/>
          </ac:spMkLst>
        </pc:spChg>
        <pc:spChg chg="add del">
          <ac:chgData name="danni burke" userId="065879b4d0cc506b" providerId="Windows Live" clId="Web-{FB0D4E9E-9D36-413B-899D-A6CC75E63860}" dt="2020-10-05T22:11:39.088" v="166"/>
          <ac:spMkLst>
            <pc:docMk/>
            <pc:sldMk cId="4043325402" sldId="268"/>
            <ac:spMk id="16" creationId="{2E442304-DDBD-4F7B-8017-36BCC863FB40}"/>
          </ac:spMkLst>
        </pc:spChg>
        <pc:spChg chg="add del">
          <ac:chgData name="danni burke" userId="065879b4d0cc506b" providerId="Windows Live" clId="Web-{FB0D4E9E-9D36-413B-899D-A6CC75E63860}" dt="2020-10-05T22:11:39.088" v="166"/>
          <ac:spMkLst>
            <pc:docMk/>
            <pc:sldMk cId="4043325402" sldId="268"/>
            <ac:spMk id="18" creationId="{535742DD-1B16-4E9D-B715-0D74B4574A68}"/>
          </ac:spMkLst>
        </pc:spChg>
        <pc:spChg chg="add">
          <ac:chgData name="danni burke" userId="065879b4d0cc506b" providerId="Windows Live" clId="Web-{FB0D4E9E-9D36-413B-899D-A6CC75E63860}" dt="2020-10-05T22:11:39.104" v="167"/>
          <ac:spMkLst>
            <pc:docMk/>
            <pc:sldMk cId="4043325402" sldId="268"/>
            <ac:spMk id="20" creationId="{F49775AF-8896-43EE-92C6-83497D6DC56F}"/>
          </ac:spMkLst>
        </pc:spChg>
        <pc:graphicFrameChg chg="add mod modGraphic">
          <ac:chgData name="danni burke" userId="065879b4d0cc506b" providerId="Windows Live" clId="Web-{FB0D4E9E-9D36-413B-899D-A6CC75E63860}" dt="2020-10-05T22:12:12.401" v="171"/>
          <ac:graphicFrameMkLst>
            <pc:docMk/>
            <pc:sldMk cId="4043325402" sldId="268"/>
            <ac:graphicFrameMk id="5" creationId="{70EA8551-FDD3-4C2D-910B-1BD803AE1482}"/>
          </ac:graphicFrameMkLst>
        </pc:graphicFrameChg>
      </pc:sldChg>
      <pc:sldChg chg="new del">
        <pc:chgData name="danni burke" userId="065879b4d0cc506b" providerId="Windows Live" clId="Web-{FB0D4E9E-9D36-413B-899D-A6CC75E63860}" dt="2020-10-05T22:19:52.044" v="206"/>
        <pc:sldMkLst>
          <pc:docMk/>
          <pc:sldMk cId="1765830063" sldId="269"/>
        </pc:sldMkLst>
      </pc:sldChg>
      <pc:sldChg chg="add del replId">
        <pc:chgData name="danni burke" userId="065879b4d0cc506b" providerId="Windows Live" clId="Web-{FB0D4E9E-9D36-413B-899D-A6CC75E63860}" dt="2020-10-05T22:05:23.099" v="113"/>
        <pc:sldMkLst>
          <pc:docMk/>
          <pc:sldMk cId="2845214098" sldId="269"/>
        </pc:sldMkLst>
      </pc:sldChg>
      <pc:sldChg chg="addSp delSp modSp new mod setBg">
        <pc:chgData name="danni burke" userId="065879b4d0cc506b" providerId="Windows Live" clId="Web-{FB0D4E9E-9D36-413B-899D-A6CC75E63860}" dt="2020-10-05T22:25:03.689" v="254" actId="20577"/>
        <pc:sldMkLst>
          <pc:docMk/>
          <pc:sldMk cId="2889048651" sldId="269"/>
        </pc:sldMkLst>
        <pc:spChg chg="mod">
          <ac:chgData name="danni burke" userId="065879b4d0cc506b" providerId="Windows Live" clId="Web-{FB0D4E9E-9D36-413B-899D-A6CC75E63860}" dt="2020-10-05T22:25:03.689" v="254" actId="20577"/>
          <ac:spMkLst>
            <pc:docMk/>
            <pc:sldMk cId="2889048651" sldId="269"/>
            <ac:spMk id="2" creationId="{CF180DD0-C60F-41CA-89F6-6C04F58ADA7C}"/>
          </ac:spMkLst>
        </pc:spChg>
        <pc:spChg chg="add del mod">
          <ac:chgData name="danni burke" userId="065879b4d0cc506b" providerId="Windows Live" clId="Web-{FB0D4E9E-9D36-413B-899D-A6CC75E63860}" dt="2020-10-05T22:23:10.797" v="245"/>
          <ac:spMkLst>
            <pc:docMk/>
            <pc:sldMk cId="2889048651" sldId="269"/>
            <ac:spMk id="3" creationId="{F0F7788C-752E-4D62-9210-CE166BBF1523}"/>
          </ac:spMkLst>
        </pc:spChg>
        <pc:spChg chg="add del">
          <ac:chgData name="danni burke" userId="065879b4d0cc506b" providerId="Windows Live" clId="Web-{FB0D4E9E-9D36-413B-899D-A6CC75E63860}" dt="2020-10-05T22:23:10.797" v="245"/>
          <ac:spMkLst>
            <pc:docMk/>
            <pc:sldMk cId="2889048651" sldId="269"/>
            <ac:spMk id="8" creationId="{AC17DE74-01C9-4859-B65A-85CF999E8580}"/>
          </ac:spMkLst>
        </pc:spChg>
        <pc:spChg chg="add del">
          <ac:chgData name="danni burke" userId="065879b4d0cc506b" providerId="Windows Live" clId="Web-{FB0D4E9E-9D36-413B-899D-A6CC75E63860}" dt="2020-10-05T22:23:10.797" v="245"/>
          <ac:spMkLst>
            <pc:docMk/>
            <pc:sldMk cId="2889048651" sldId="269"/>
            <ac:spMk id="10" creationId="{068C0432-0E90-4CC1-8CD3-D44A90DF07EF}"/>
          </ac:spMkLst>
        </pc:spChg>
        <pc:spChg chg="add del">
          <ac:chgData name="danni burke" userId="065879b4d0cc506b" providerId="Windows Live" clId="Web-{FB0D4E9E-9D36-413B-899D-A6CC75E63860}" dt="2020-10-05T22:23:44.594" v="246"/>
          <ac:spMkLst>
            <pc:docMk/>
            <pc:sldMk cId="2889048651" sldId="269"/>
            <ac:spMk id="13" creationId="{2E442304-DDBD-4F7B-8017-36BCC863FB40}"/>
          </ac:spMkLst>
        </pc:spChg>
        <pc:spChg chg="add del">
          <ac:chgData name="danni burke" userId="065879b4d0cc506b" providerId="Windows Live" clId="Web-{FB0D4E9E-9D36-413B-899D-A6CC75E63860}" dt="2020-10-05T22:23:10.766" v="244"/>
          <ac:spMkLst>
            <pc:docMk/>
            <pc:sldMk cId="2889048651" sldId="269"/>
            <ac:spMk id="16" creationId="{35DB3719-6FDC-4E5D-891D-FF40B7300F64}"/>
          </ac:spMkLst>
        </pc:spChg>
        <pc:spChg chg="add del">
          <ac:chgData name="danni burke" userId="065879b4d0cc506b" providerId="Windows Live" clId="Web-{FB0D4E9E-9D36-413B-899D-A6CC75E63860}" dt="2020-10-05T22:23:44.594" v="246"/>
          <ac:spMkLst>
            <pc:docMk/>
            <pc:sldMk cId="2889048651" sldId="269"/>
            <ac:spMk id="18" creationId="{535742DD-1B16-4E9D-B715-0D74B4574A68}"/>
          </ac:spMkLst>
        </pc:spChg>
        <pc:spChg chg="add">
          <ac:chgData name="danni burke" userId="065879b4d0cc506b" providerId="Windows Live" clId="Web-{FB0D4E9E-9D36-413B-899D-A6CC75E63860}" dt="2020-10-05T22:23:44.594" v="246"/>
          <ac:spMkLst>
            <pc:docMk/>
            <pc:sldMk cId="2889048651" sldId="269"/>
            <ac:spMk id="23" creationId="{DA381740-063A-41A4-836D-85D14980EEF0}"/>
          </ac:spMkLst>
        </pc:spChg>
        <pc:spChg chg="add">
          <ac:chgData name="danni burke" userId="065879b4d0cc506b" providerId="Windows Live" clId="Web-{FB0D4E9E-9D36-413B-899D-A6CC75E63860}" dt="2020-10-05T22:23:44.594" v="246"/>
          <ac:spMkLst>
            <pc:docMk/>
            <pc:sldMk cId="2889048651" sldId="269"/>
            <ac:spMk id="25" creationId="{9B7AD9F6-8CE7-4299-8FC6-328F4DCD3FF9}"/>
          </ac:spMkLst>
        </pc:spChg>
        <pc:spChg chg="add">
          <ac:chgData name="danni burke" userId="065879b4d0cc506b" providerId="Windows Live" clId="Web-{FB0D4E9E-9D36-413B-899D-A6CC75E63860}" dt="2020-10-05T22:23:44.594" v="246"/>
          <ac:spMkLst>
            <pc:docMk/>
            <pc:sldMk cId="2889048651" sldId="269"/>
            <ac:spMk id="27" creationId="{F49775AF-8896-43EE-92C6-83497D6DC56F}"/>
          </ac:spMkLst>
        </pc:spChg>
        <pc:graphicFrameChg chg="add del">
          <ac:chgData name="danni burke" userId="065879b4d0cc506b" providerId="Windows Live" clId="Web-{FB0D4E9E-9D36-413B-899D-A6CC75E63860}" dt="2020-10-05T22:23:10.766" v="244"/>
          <ac:graphicFrameMkLst>
            <pc:docMk/>
            <pc:sldMk cId="2889048651" sldId="269"/>
            <ac:graphicFrameMk id="12" creationId="{A093F9D7-2FFC-45DE-B7BA-4F93FF85C3A6}"/>
          </ac:graphicFrameMkLst>
        </pc:graphicFrameChg>
        <pc:graphicFrameChg chg="add modGraphic">
          <ac:chgData name="danni burke" userId="065879b4d0cc506b" providerId="Windows Live" clId="Web-{FB0D4E9E-9D36-413B-899D-A6CC75E63860}" dt="2020-10-05T22:24:10.031" v="247"/>
          <ac:graphicFrameMkLst>
            <pc:docMk/>
            <pc:sldMk cId="2889048651" sldId="269"/>
            <ac:graphicFrameMk id="14" creationId="{A94AFA43-5904-4AD6-B14D-AD38D77DA911}"/>
          </ac:graphicFrameMkLst>
        </pc:graphicFrameChg>
      </pc:sldChg>
      <pc:sldChg chg="add del replId">
        <pc:chgData name="danni burke" userId="065879b4d0cc506b" providerId="Windows Live" clId="Web-{FB0D4E9E-9D36-413B-899D-A6CC75E63860}" dt="2020-10-05T22:04:51.239" v="110"/>
        <pc:sldMkLst>
          <pc:docMk/>
          <pc:sldMk cId="3875544139" sldId="269"/>
        </pc:sldMkLst>
      </pc:sldChg>
      <pc:sldChg chg="addSp modSp new del mod setBg">
        <pc:chgData name="danni burke" userId="065879b4d0cc506b" providerId="Windows Live" clId="Web-{FB0D4E9E-9D36-413B-899D-A6CC75E63860}" dt="2020-10-05T22:27:50.067" v="260"/>
        <pc:sldMkLst>
          <pc:docMk/>
          <pc:sldMk cId="35010700" sldId="270"/>
        </pc:sldMkLst>
        <pc:spChg chg="mod">
          <ac:chgData name="danni burke" userId="065879b4d0cc506b" providerId="Windows Live" clId="Web-{FB0D4E9E-9D36-413B-899D-A6CC75E63860}" dt="2020-10-05T22:27:32.489" v="259"/>
          <ac:spMkLst>
            <pc:docMk/>
            <pc:sldMk cId="35010700" sldId="270"/>
            <ac:spMk id="2" creationId="{DDC64B56-8F2F-4B4D-B05B-4933979CD872}"/>
          </ac:spMkLst>
        </pc:spChg>
        <pc:spChg chg="mod">
          <ac:chgData name="danni burke" userId="065879b4d0cc506b" providerId="Windows Live" clId="Web-{FB0D4E9E-9D36-413B-899D-A6CC75E63860}" dt="2020-10-05T22:27:32.489" v="259"/>
          <ac:spMkLst>
            <pc:docMk/>
            <pc:sldMk cId="35010700" sldId="270"/>
            <ac:spMk id="3" creationId="{CD220F21-8384-4670-BD07-216B974D68D4}"/>
          </ac:spMkLst>
        </pc:spChg>
        <pc:spChg chg="add">
          <ac:chgData name="danni burke" userId="065879b4d0cc506b" providerId="Windows Live" clId="Web-{FB0D4E9E-9D36-413B-899D-A6CC75E63860}" dt="2020-10-05T22:27:32.489" v="259"/>
          <ac:spMkLst>
            <pc:docMk/>
            <pc:sldMk cId="35010700" sldId="270"/>
            <ac:spMk id="8" creationId="{777A147A-9ED8-46B4-8660-1B3C2AA880B5}"/>
          </ac:spMkLst>
        </pc:spChg>
        <pc:spChg chg="add">
          <ac:chgData name="danni burke" userId="065879b4d0cc506b" providerId="Windows Live" clId="Web-{FB0D4E9E-9D36-413B-899D-A6CC75E63860}" dt="2020-10-05T22:27:32.489" v="259"/>
          <ac:spMkLst>
            <pc:docMk/>
            <pc:sldMk cId="35010700" sldId="270"/>
            <ac:spMk id="10" creationId="{5D6C15A0-C087-4593-8414-2B4EC1CDC3DE}"/>
          </ac:spMkLst>
        </pc:spChg>
      </pc:sldChg>
      <pc:sldChg chg="add del replId">
        <pc:chgData name="danni burke" userId="065879b4d0cc506b" providerId="Windows Live" clId="Web-{FB0D4E9E-9D36-413B-899D-A6CC75E63860}" dt="2020-10-05T22:04:54.942" v="111"/>
        <pc:sldMkLst>
          <pc:docMk/>
          <pc:sldMk cId="1494849164" sldId="270"/>
        </pc:sldMkLst>
      </pc:sldChg>
      <pc:sldChg chg="addSp modSp new mod setBg">
        <pc:chgData name="danni burke" userId="065879b4d0cc506b" providerId="Windows Live" clId="Web-{FB0D4E9E-9D36-413B-899D-A6CC75E63860}" dt="2020-10-06T18:29:43.881" v="901" actId="20577"/>
        <pc:sldMkLst>
          <pc:docMk/>
          <pc:sldMk cId="3442568315" sldId="270"/>
        </pc:sldMkLst>
        <pc:spChg chg="mod">
          <ac:chgData name="danni burke" userId="065879b4d0cc506b" providerId="Windows Live" clId="Web-{FB0D4E9E-9D36-413B-899D-A6CC75E63860}" dt="2020-10-05T22:29:54.521" v="312" actId="20577"/>
          <ac:spMkLst>
            <pc:docMk/>
            <pc:sldMk cId="3442568315" sldId="270"/>
            <ac:spMk id="2" creationId="{7E32899C-2B70-4FCE-ADCF-18AA460E201F}"/>
          </ac:spMkLst>
        </pc:spChg>
        <pc:spChg chg="mod">
          <ac:chgData name="danni burke" userId="065879b4d0cc506b" providerId="Windows Live" clId="Web-{FB0D4E9E-9D36-413B-899D-A6CC75E63860}" dt="2020-10-06T18:29:43.881" v="901" actId="20577"/>
          <ac:spMkLst>
            <pc:docMk/>
            <pc:sldMk cId="3442568315" sldId="270"/>
            <ac:spMk id="3" creationId="{2BCBBE27-5F7C-4649-AE10-70B710D38D9F}"/>
          </ac:spMkLst>
        </pc:spChg>
        <pc:spChg chg="add">
          <ac:chgData name="danni burke" userId="065879b4d0cc506b" providerId="Windows Live" clId="Web-{FB0D4E9E-9D36-413B-899D-A6CC75E63860}" dt="2020-10-05T22:29:13.692" v="293"/>
          <ac:spMkLst>
            <pc:docMk/>
            <pc:sldMk cId="3442568315" sldId="270"/>
            <ac:spMk id="8" creationId="{C05CBC3C-2E5A-4839-8B9B-2E5A6ADF0F58}"/>
          </ac:spMkLst>
        </pc:spChg>
        <pc:spChg chg="add">
          <ac:chgData name="danni burke" userId="065879b4d0cc506b" providerId="Windows Live" clId="Web-{FB0D4E9E-9D36-413B-899D-A6CC75E63860}" dt="2020-10-05T22:29:13.692" v="293"/>
          <ac:spMkLst>
            <pc:docMk/>
            <pc:sldMk cId="3442568315" sldId="270"/>
            <ac:spMk id="10" creationId="{827FF362-FC97-4BF5-949B-D4ADFA26E457}"/>
          </ac:spMkLst>
        </pc:spChg>
      </pc:sldChg>
      <pc:sldChg chg="addSp delSp modSp new mod setBg">
        <pc:chgData name="danni burke" userId="065879b4d0cc506b" providerId="Windows Live" clId="Web-{FB0D4E9E-9D36-413B-899D-A6CC75E63860}" dt="2020-10-06T18:13:01.708" v="682"/>
        <pc:sldMkLst>
          <pc:docMk/>
          <pc:sldMk cId="422585885" sldId="271"/>
        </pc:sldMkLst>
        <pc:spChg chg="mod">
          <ac:chgData name="danni burke" userId="065879b4d0cc506b" providerId="Windows Live" clId="Web-{FB0D4E9E-9D36-413B-899D-A6CC75E63860}" dt="2020-10-06T18:12:48.802" v="681"/>
          <ac:spMkLst>
            <pc:docMk/>
            <pc:sldMk cId="422585885" sldId="271"/>
            <ac:spMk id="2" creationId="{85E5BEAF-8260-40EC-AD3D-CB744D6A4A80}"/>
          </ac:spMkLst>
        </pc:spChg>
        <pc:spChg chg="del mod">
          <ac:chgData name="danni burke" userId="065879b4d0cc506b" providerId="Windows Live" clId="Web-{FB0D4E9E-9D36-413B-899D-A6CC75E63860}" dt="2020-10-06T18:12:48.802" v="681"/>
          <ac:spMkLst>
            <pc:docMk/>
            <pc:sldMk cId="422585885" sldId="271"/>
            <ac:spMk id="3" creationId="{A0F10957-2A98-4D97-8E87-C4F31A0E2DC6}"/>
          </ac:spMkLst>
        </pc:spChg>
        <pc:spChg chg="add">
          <ac:chgData name="danni burke" userId="065879b4d0cc506b" providerId="Windows Live" clId="Web-{FB0D4E9E-9D36-413B-899D-A6CC75E63860}" dt="2020-10-06T18:12:48.802" v="681"/>
          <ac:spMkLst>
            <pc:docMk/>
            <pc:sldMk cId="422585885" sldId="271"/>
            <ac:spMk id="9" creationId="{2E442304-DDBD-4F7B-8017-36BCC863FB40}"/>
          </ac:spMkLst>
        </pc:spChg>
        <pc:spChg chg="add">
          <ac:chgData name="danni burke" userId="065879b4d0cc506b" providerId="Windows Live" clId="Web-{FB0D4E9E-9D36-413B-899D-A6CC75E63860}" dt="2020-10-06T18:12:48.802" v="681"/>
          <ac:spMkLst>
            <pc:docMk/>
            <pc:sldMk cId="422585885" sldId="271"/>
            <ac:spMk id="11" creationId="{535742DD-1B16-4E9D-B715-0D74B4574A68}"/>
          </ac:spMkLst>
        </pc:spChg>
        <pc:graphicFrameChg chg="add modGraphic">
          <ac:chgData name="danni burke" userId="065879b4d0cc506b" providerId="Windows Live" clId="Web-{FB0D4E9E-9D36-413B-899D-A6CC75E63860}" dt="2020-10-06T18:13:01.708" v="682"/>
          <ac:graphicFrameMkLst>
            <pc:docMk/>
            <pc:sldMk cId="422585885" sldId="271"/>
            <ac:graphicFrameMk id="5" creationId="{88472A7E-A6BA-4B9E-ADE8-48981B7D0081}"/>
          </ac:graphicFrameMkLst>
        </pc:graphicFrameChg>
      </pc:sldChg>
      <pc:sldChg chg="add del replId">
        <pc:chgData name="danni burke" userId="065879b4d0cc506b" providerId="Windows Live" clId="Web-{FB0D4E9E-9D36-413B-899D-A6CC75E63860}" dt="2020-10-06T18:29:53.974" v="904"/>
        <pc:sldMkLst>
          <pc:docMk/>
          <pc:sldMk cId="525008819" sldId="272"/>
        </pc:sldMkLst>
      </pc:sldChg>
      <pc:sldChg chg="addSp delSp modSp add del replId">
        <pc:chgData name="danni burke" userId="065879b4d0cc506b" providerId="Windows Live" clId="Web-{FB0D4E9E-9D36-413B-899D-A6CC75E63860}" dt="2020-10-06T18:23:00.827" v="744"/>
        <pc:sldMkLst>
          <pc:docMk/>
          <pc:sldMk cId="210461399" sldId="273"/>
        </pc:sldMkLst>
        <pc:spChg chg="mod">
          <ac:chgData name="danni burke" userId="065879b4d0cc506b" providerId="Windows Live" clId="Web-{FB0D4E9E-9D36-413B-899D-A6CC75E63860}" dt="2020-10-06T18:22:21.936" v="722" actId="20577"/>
          <ac:spMkLst>
            <pc:docMk/>
            <pc:sldMk cId="210461399" sldId="273"/>
            <ac:spMk id="2" creationId="{00000000-0000-0000-0000-000000000000}"/>
          </ac:spMkLst>
        </pc:spChg>
        <pc:spChg chg="mod">
          <ac:chgData name="danni burke" userId="065879b4d0cc506b" providerId="Windows Live" clId="Web-{FB0D4E9E-9D36-413B-899D-A6CC75E63860}" dt="2020-10-06T18:22:29.889" v="739" actId="20577"/>
          <ac:spMkLst>
            <pc:docMk/>
            <pc:sldMk cId="210461399" sldId="273"/>
            <ac:spMk id="3" creationId="{00000000-0000-0000-0000-000000000000}"/>
          </ac:spMkLst>
        </pc:spChg>
        <pc:spChg chg="del">
          <ac:chgData name="danni burke" userId="065879b4d0cc506b" providerId="Windows Live" clId="Web-{FB0D4E9E-9D36-413B-899D-A6CC75E63860}" dt="2020-10-06T18:22:06.311" v="695"/>
          <ac:spMkLst>
            <pc:docMk/>
            <pc:sldMk cId="210461399" sldId="273"/>
            <ac:spMk id="31" creationId="{9B7AD9F6-8CE7-4299-8FC6-328F4DCD3FF9}"/>
          </ac:spMkLst>
        </pc:spChg>
        <pc:spChg chg="del">
          <ac:chgData name="danni burke" userId="065879b4d0cc506b" providerId="Windows Live" clId="Web-{FB0D4E9E-9D36-413B-899D-A6CC75E63860}" dt="2020-10-06T18:22:06.311" v="695"/>
          <ac:spMkLst>
            <pc:docMk/>
            <pc:sldMk cId="210461399" sldId="273"/>
            <ac:spMk id="33" creationId="{F49775AF-8896-43EE-92C6-83497D6DC56F}"/>
          </ac:spMkLst>
        </pc:spChg>
        <pc:spChg chg="add">
          <ac:chgData name="danni burke" userId="065879b4d0cc506b" providerId="Windows Live" clId="Web-{FB0D4E9E-9D36-413B-899D-A6CC75E63860}" dt="2020-10-06T18:22:06.311" v="695"/>
          <ac:spMkLst>
            <pc:docMk/>
            <pc:sldMk cId="210461399" sldId="273"/>
            <ac:spMk id="38" creationId="{D2306AB6-9D65-4F8E-9FD7-C3F3A3DE395D}"/>
          </ac:spMkLst>
        </pc:spChg>
        <pc:spChg chg="add">
          <ac:chgData name="danni burke" userId="065879b4d0cc506b" providerId="Windows Live" clId="Web-{FB0D4E9E-9D36-413B-899D-A6CC75E63860}" dt="2020-10-06T18:22:06.311" v="695"/>
          <ac:spMkLst>
            <pc:docMk/>
            <pc:sldMk cId="210461399" sldId="273"/>
            <ac:spMk id="40" creationId="{284C940E-7A1D-418E-A9E8-C9852CA8EE57}"/>
          </ac:spMkLst>
        </pc:spChg>
        <pc:spChg chg="add">
          <ac:chgData name="danni burke" userId="065879b4d0cc506b" providerId="Windows Live" clId="Web-{FB0D4E9E-9D36-413B-899D-A6CC75E63860}" dt="2020-10-06T18:22:06.311" v="695"/>
          <ac:spMkLst>
            <pc:docMk/>
            <pc:sldMk cId="210461399" sldId="273"/>
            <ac:spMk id="42" creationId="{72E0F698-EDF5-464C-B466-8D34B8AF17C7}"/>
          </ac:spMkLst>
        </pc:spChg>
        <pc:picChg chg="mod ord">
          <ac:chgData name="danni burke" userId="065879b4d0cc506b" providerId="Windows Live" clId="Web-{FB0D4E9E-9D36-413B-899D-A6CC75E63860}" dt="2020-10-06T18:22:06.311" v="695"/>
          <ac:picMkLst>
            <pc:docMk/>
            <pc:sldMk cId="210461399" sldId="273"/>
            <ac:picMk id="4" creationId="{D96B8466-5712-4DF1-B57A-069BBDDA989F}"/>
          </ac:picMkLst>
        </pc:picChg>
        <pc:picChg chg="add mod">
          <ac:chgData name="danni burke" userId="065879b4d0cc506b" providerId="Windows Live" clId="Web-{FB0D4E9E-9D36-413B-899D-A6CC75E63860}" dt="2020-10-06T18:22:46.249" v="743" actId="1076"/>
          <ac:picMkLst>
            <pc:docMk/>
            <pc:sldMk cId="210461399" sldId="273"/>
            <ac:picMk id="5" creationId="{C895A0F4-8FA9-457E-A717-3BD8B73C61AD}"/>
          </ac:picMkLst>
        </pc:picChg>
      </pc:sldChg>
      <pc:sldChg chg="addSp delSp modSp add replId">
        <pc:chgData name="danni burke" userId="065879b4d0cc506b" providerId="Windows Live" clId="Web-{FB0D4E9E-9D36-413B-899D-A6CC75E63860}" dt="2020-10-06T18:27:54.473" v="805" actId="1076"/>
        <pc:sldMkLst>
          <pc:docMk/>
          <pc:sldMk cId="3270569455" sldId="273"/>
        </pc:sldMkLst>
        <pc:spChg chg="mod">
          <ac:chgData name="danni burke" userId="065879b4d0cc506b" providerId="Windows Live" clId="Web-{FB0D4E9E-9D36-413B-899D-A6CC75E63860}" dt="2020-10-06T18:27:54.473" v="805" actId="1076"/>
          <ac:spMkLst>
            <pc:docMk/>
            <pc:sldMk cId="3270569455" sldId="273"/>
            <ac:spMk id="2" creationId="{00000000-0000-0000-0000-000000000000}"/>
          </ac:spMkLst>
        </pc:spChg>
        <pc:spChg chg="add del mod">
          <ac:chgData name="danni burke" userId="065879b4d0cc506b" providerId="Windows Live" clId="Web-{FB0D4E9E-9D36-413B-899D-A6CC75E63860}" dt="2020-10-06T18:26:14.877" v="766"/>
          <ac:spMkLst>
            <pc:docMk/>
            <pc:sldMk cId="3270569455" sldId="273"/>
            <ac:spMk id="3" creationId="{00000000-0000-0000-0000-000000000000}"/>
          </ac:spMkLst>
        </pc:spChg>
        <pc:picChg chg="add mod">
          <ac:chgData name="danni burke" userId="065879b4d0cc506b" providerId="Windows Live" clId="Web-{FB0D4E9E-9D36-413B-899D-A6CC75E63860}" dt="2020-10-06T18:26:29.893" v="769" actId="1076"/>
          <ac:picMkLst>
            <pc:docMk/>
            <pc:sldMk cId="3270569455" sldId="273"/>
            <ac:picMk id="5" creationId="{9A90B4DF-B6AE-421C-99B0-49728DD40F31}"/>
          </ac:picMkLst>
        </pc:picChg>
        <pc:picChg chg="add mod">
          <ac:chgData name="danni burke" userId="065879b4d0cc506b" providerId="Windows Live" clId="Web-{FB0D4E9E-9D36-413B-899D-A6CC75E63860}" dt="2020-10-06T18:26:40.721" v="770" actId="14100"/>
          <ac:picMkLst>
            <pc:docMk/>
            <pc:sldMk cId="3270569455" sldId="273"/>
            <ac:picMk id="6" creationId="{8DE2122B-E710-4957-9AA1-CEAFDC200C08}"/>
          </ac:picMkLst>
        </pc:picChg>
        <pc:picChg chg="add mod">
          <ac:chgData name="danni burke" userId="065879b4d0cc506b" providerId="Windows Live" clId="Web-{FB0D4E9E-9D36-413B-899D-A6CC75E63860}" dt="2020-10-06T18:26:27.268" v="768" actId="1076"/>
          <ac:picMkLst>
            <pc:docMk/>
            <pc:sldMk cId="3270569455" sldId="273"/>
            <ac:picMk id="8" creationId="{6E12E045-081E-4FB3-B6AB-FB898CE9D581}"/>
          </ac:picMkLst>
        </pc:picChg>
      </pc:sldChg>
      <pc:sldChg chg="delSp modSp add replId">
        <pc:chgData name="danni burke" userId="065879b4d0cc506b" providerId="Windows Live" clId="Web-{FB0D4E9E-9D36-413B-899D-A6CC75E63860}" dt="2020-10-06T18:29:11.068" v="897" actId="20577"/>
        <pc:sldMkLst>
          <pc:docMk/>
          <pc:sldMk cId="3108081999" sldId="274"/>
        </pc:sldMkLst>
        <pc:spChg chg="mod">
          <ac:chgData name="danni burke" userId="065879b4d0cc506b" providerId="Windows Live" clId="Web-{FB0D4E9E-9D36-413B-899D-A6CC75E63860}" dt="2020-10-06T18:28:25.348" v="851" actId="20577"/>
          <ac:spMkLst>
            <pc:docMk/>
            <pc:sldMk cId="3108081999" sldId="274"/>
            <ac:spMk id="2" creationId="{00000000-0000-0000-0000-000000000000}"/>
          </ac:spMkLst>
        </pc:spChg>
        <pc:spChg chg="mod">
          <ac:chgData name="danni burke" userId="065879b4d0cc506b" providerId="Windows Live" clId="Web-{FB0D4E9E-9D36-413B-899D-A6CC75E63860}" dt="2020-10-06T18:29:11.068" v="897" actId="20577"/>
          <ac:spMkLst>
            <pc:docMk/>
            <pc:sldMk cId="3108081999" sldId="274"/>
            <ac:spMk id="3" creationId="{00000000-0000-0000-0000-000000000000}"/>
          </ac:spMkLst>
        </pc:spChg>
        <pc:picChg chg="del">
          <ac:chgData name="danni burke" userId="065879b4d0cc506b" providerId="Windows Live" clId="Web-{FB0D4E9E-9D36-413B-899D-A6CC75E63860}" dt="2020-10-06T18:28:33.301" v="855"/>
          <ac:picMkLst>
            <pc:docMk/>
            <pc:sldMk cId="3108081999" sldId="274"/>
            <ac:picMk id="5" creationId="{B3CC6CFC-9E69-498E-8467-77308E60D918}"/>
          </ac:picMkLst>
        </pc:picChg>
        <pc:picChg chg="del">
          <ac:chgData name="danni burke" userId="065879b4d0cc506b" providerId="Windows Live" clId="Web-{FB0D4E9E-9D36-413B-899D-A6CC75E63860}" dt="2020-10-06T18:28:30.661" v="854"/>
          <ac:picMkLst>
            <pc:docMk/>
            <pc:sldMk cId="3108081999" sldId="274"/>
            <ac:picMk id="7" creationId="{5C3A53BB-B9DA-4153-AE9F-041AA7544C8B}"/>
          </ac:picMkLst>
        </pc:picChg>
      </pc:sldChg>
    </pc:docChg>
  </pc:docChgLst>
  <pc:docChgLst>
    <pc:chgData name="danni burke" userId="065879b4d0cc506b" providerId="Windows Live" clId="Web-{D68C8FDC-1D42-4717-97E0-742B6769CDF4}"/>
    <pc:docChg chg="addSld delSld modSld addMainMaster delMainMaster">
      <pc:chgData name="danni burke" userId="065879b4d0cc506b" providerId="Windows Live" clId="Web-{D68C8FDC-1D42-4717-97E0-742B6769CDF4}" dt="2020-10-05T20:13:51.365" v="72"/>
      <pc:docMkLst>
        <pc:docMk/>
      </pc:docMkLst>
      <pc:sldChg chg="addSp delSp modSp mod setBg modClrScheme setClrOvrMap chgLayout">
        <pc:chgData name="danni burke" userId="065879b4d0cc506b" providerId="Windows Live" clId="Web-{D68C8FDC-1D42-4717-97E0-742B6769CDF4}" dt="2020-10-05T17:41:13.016" v="25"/>
        <pc:sldMkLst>
          <pc:docMk/>
          <pc:sldMk cId="1627197603" sldId="256"/>
        </pc:sldMkLst>
        <pc:spChg chg="mod">
          <ac:chgData name="danni burke" userId="065879b4d0cc506b" providerId="Windows Live" clId="Web-{D68C8FDC-1D42-4717-97E0-742B6769CDF4}" dt="2020-10-05T17:41:13.016" v="25"/>
          <ac:spMkLst>
            <pc:docMk/>
            <pc:sldMk cId="1627197603" sldId="256"/>
            <ac:spMk id="2" creationId="{00000000-0000-0000-0000-000000000000}"/>
          </ac:spMkLst>
        </pc:spChg>
        <pc:spChg chg="mod">
          <ac:chgData name="danni burke" userId="065879b4d0cc506b" providerId="Windows Live" clId="Web-{D68C8FDC-1D42-4717-97E0-742B6769CDF4}" dt="2020-10-05T17:41:13.016" v="25"/>
          <ac:spMkLst>
            <pc:docMk/>
            <pc:sldMk cId="1627197603" sldId="256"/>
            <ac:spMk id="3" creationId="{00000000-0000-0000-0000-000000000000}"/>
          </ac:spMkLst>
        </pc:spChg>
        <pc:spChg chg="add del">
          <ac:chgData name="danni burke" userId="065879b4d0cc506b" providerId="Windows Live" clId="Web-{D68C8FDC-1D42-4717-97E0-742B6769CDF4}" dt="2020-10-05T17:40:32.812" v="23"/>
          <ac:spMkLst>
            <pc:docMk/>
            <pc:sldMk cId="1627197603" sldId="256"/>
            <ac:spMk id="9" creationId="{5E4165CA-2930-4841-AFB7-DD41E95F2DE1}"/>
          </ac:spMkLst>
        </pc:spChg>
        <pc:spChg chg="add del">
          <ac:chgData name="danni burke" userId="065879b4d0cc506b" providerId="Windows Live" clId="Web-{D68C8FDC-1D42-4717-97E0-742B6769CDF4}" dt="2020-10-05T17:40:32.812" v="23"/>
          <ac:spMkLst>
            <pc:docMk/>
            <pc:sldMk cId="1627197603" sldId="256"/>
            <ac:spMk id="11" creationId="{D3A19439-95A7-4D53-B166-072A2A397205}"/>
          </ac:spMkLst>
        </pc:spChg>
        <pc:spChg chg="add del">
          <ac:chgData name="danni burke" userId="065879b4d0cc506b" providerId="Windows Live" clId="Web-{D68C8FDC-1D42-4717-97E0-742B6769CDF4}" dt="2020-10-05T17:41:13.016" v="25"/>
          <ac:spMkLst>
            <pc:docMk/>
            <pc:sldMk cId="1627197603" sldId="256"/>
            <ac:spMk id="16" creationId="{AD35AE2F-5E3A-49D9-8DE1-8A333BA4088E}"/>
          </ac:spMkLst>
        </pc:spChg>
        <pc:spChg chg="add del">
          <ac:chgData name="danni burke" userId="065879b4d0cc506b" providerId="Windows Live" clId="Web-{D68C8FDC-1D42-4717-97E0-742B6769CDF4}" dt="2020-10-05T17:41:13.016" v="25"/>
          <ac:spMkLst>
            <pc:docMk/>
            <pc:sldMk cId="1627197603" sldId="256"/>
            <ac:spMk id="18" creationId="{04D8AD8F-EF7F-481F-B99A-B8513897050A}"/>
          </ac:spMkLst>
        </pc:spChg>
        <pc:spChg chg="add del">
          <ac:chgData name="danni burke" userId="065879b4d0cc506b" providerId="Windows Live" clId="Web-{D68C8FDC-1D42-4717-97E0-742B6769CDF4}" dt="2020-10-05T17:41:13.016" v="25"/>
          <ac:spMkLst>
            <pc:docMk/>
            <pc:sldMk cId="1627197603" sldId="256"/>
            <ac:spMk id="20" creationId="{79EB4626-023C-436D-9F57-9EB46080909D}"/>
          </ac:spMkLst>
        </pc:spChg>
        <pc:spChg chg="add">
          <ac:chgData name="danni burke" userId="065879b4d0cc506b" providerId="Windows Live" clId="Web-{D68C8FDC-1D42-4717-97E0-742B6769CDF4}" dt="2020-10-05T17:41:13.016" v="25"/>
          <ac:spMkLst>
            <pc:docMk/>
            <pc:sldMk cId="1627197603" sldId="256"/>
            <ac:spMk id="25" creationId="{9B7AD9F6-8CE7-4299-8FC6-328F4DCD3FF9}"/>
          </ac:spMkLst>
        </pc:spChg>
        <pc:spChg chg="add">
          <ac:chgData name="danni burke" userId="065879b4d0cc506b" providerId="Windows Live" clId="Web-{D68C8FDC-1D42-4717-97E0-742B6769CDF4}" dt="2020-10-05T17:41:13.016" v="25"/>
          <ac:spMkLst>
            <pc:docMk/>
            <pc:sldMk cId="1627197603" sldId="256"/>
            <ac:spMk id="27" creationId="{F49775AF-8896-43EE-92C6-83497D6DC56F}"/>
          </ac:spMkLst>
        </pc:spChg>
        <pc:picChg chg="add mod ord">
          <ac:chgData name="danni burke" userId="065879b4d0cc506b" providerId="Windows Live" clId="Web-{D68C8FDC-1D42-4717-97E0-742B6769CDF4}" dt="2020-10-05T17:41:13.016" v="25"/>
          <ac:picMkLst>
            <pc:docMk/>
            <pc:sldMk cId="1627197603" sldId="256"/>
            <ac:picMk id="4" creationId="{D96B8466-5712-4DF1-B57A-069BBDDA989F}"/>
          </ac:picMkLst>
        </pc:picChg>
      </pc:sldChg>
      <pc:sldChg chg="modSp new del">
        <pc:chgData name="danni burke" userId="065879b4d0cc506b" providerId="Windows Live" clId="Web-{D68C8FDC-1D42-4717-97E0-742B6769CDF4}" dt="2020-10-05T17:42:48.501" v="33"/>
        <pc:sldMkLst>
          <pc:docMk/>
          <pc:sldMk cId="1592975198" sldId="257"/>
        </pc:sldMkLst>
        <pc:spChg chg="mod">
          <ac:chgData name="danni burke" userId="065879b4d0cc506b" providerId="Windows Live" clId="Web-{D68C8FDC-1D42-4717-97E0-742B6769CDF4}" dt="2020-10-05T17:42:06.641" v="28" actId="20577"/>
          <ac:spMkLst>
            <pc:docMk/>
            <pc:sldMk cId="1592975198" sldId="257"/>
            <ac:spMk id="2" creationId="{5771DC7F-4133-4677-BCDE-5077692CF650}"/>
          </ac:spMkLst>
        </pc:spChg>
      </pc:sldChg>
      <pc:sldChg chg="addSp modSp new mod setBg">
        <pc:chgData name="danni burke" userId="065879b4d0cc506b" providerId="Windows Live" clId="Web-{D68C8FDC-1D42-4717-97E0-742B6769CDF4}" dt="2020-10-05T20:13:31.271" v="69" actId="20577"/>
        <pc:sldMkLst>
          <pc:docMk/>
          <pc:sldMk cId="1062402365" sldId="258"/>
        </pc:sldMkLst>
        <pc:spChg chg="mod">
          <ac:chgData name="danni burke" userId="065879b4d0cc506b" providerId="Windows Live" clId="Web-{D68C8FDC-1D42-4717-97E0-742B6769CDF4}" dt="2020-10-05T20:13:31.271" v="69" actId="20577"/>
          <ac:spMkLst>
            <pc:docMk/>
            <pc:sldMk cId="1062402365" sldId="258"/>
            <ac:spMk id="2" creationId="{049D92C6-A1A0-4B73-B6CB-BD18E355FC4F}"/>
          </ac:spMkLst>
        </pc:spChg>
        <pc:spChg chg="mod">
          <ac:chgData name="danni burke" userId="065879b4d0cc506b" providerId="Windows Live" clId="Web-{D68C8FDC-1D42-4717-97E0-742B6769CDF4}" dt="2020-10-05T17:42:40.439" v="32"/>
          <ac:spMkLst>
            <pc:docMk/>
            <pc:sldMk cId="1062402365" sldId="258"/>
            <ac:spMk id="3" creationId="{496EE9A9-BEAC-41A1-80BD-2EC36A77BFDB}"/>
          </ac:spMkLst>
        </pc:spChg>
        <pc:spChg chg="add">
          <ac:chgData name="danni burke" userId="065879b4d0cc506b" providerId="Windows Live" clId="Web-{D68C8FDC-1D42-4717-97E0-742B6769CDF4}" dt="2020-10-05T17:42:40.439" v="32"/>
          <ac:spMkLst>
            <pc:docMk/>
            <pc:sldMk cId="1062402365" sldId="258"/>
            <ac:spMk id="8" creationId="{C05CBC3C-2E5A-4839-8B9B-2E5A6ADF0F58}"/>
          </ac:spMkLst>
        </pc:spChg>
        <pc:spChg chg="add">
          <ac:chgData name="danni burke" userId="065879b4d0cc506b" providerId="Windows Live" clId="Web-{D68C8FDC-1D42-4717-97E0-742B6769CDF4}" dt="2020-10-05T17:42:40.439" v="32"/>
          <ac:spMkLst>
            <pc:docMk/>
            <pc:sldMk cId="1062402365" sldId="258"/>
            <ac:spMk id="10" creationId="{827FF362-FC97-4BF5-949B-D4ADFA26E457}"/>
          </ac:spMkLst>
        </pc:spChg>
      </pc:sldChg>
      <pc:sldChg chg="new del">
        <pc:chgData name="danni burke" userId="065879b4d0cc506b" providerId="Windows Live" clId="Web-{D68C8FDC-1D42-4717-97E0-742B6769CDF4}" dt="2020-10-05T19:58:29.063" v="37"/>
        <pc:sldMkLst>
          <pc:docMk/>
          <pc:sldMk cId="1037478868" sldId="259"/>
        </pc:sldMkLst>
      </pc:sldChg>
      <pc:sldChg chg="new">
        <pc:chgData name="danni burke" userId="065879b4d0cc506b" providerId="Windows Live" clId="Web-{D68C8FDC-1D42-4717-97E0-742B6769CDF4}" dt="2020-10-05T20:13:51.365" v="72"/>
        <pc:sldMkLst>
          <pc:docMk/>
          <pc:sldMk cId="1259381292" sldId="259"/>
        </pc:sldMkLst>
      </pc:sldChg>
      <pc:sldChg chg="new del">
        <pc:chgData name="danni burke" userId="065879b4d0cc506b" providerId="Windows Live" clId="Web-{D68C8FDC-1D42-4717-97E0-742B6769CDF4}" dt="2020-10-05T19:57:37.297" v="35"/>
        <pc:sldMkLst>
          <pc:docMk/>
          <pc:sldMk cId="3840150597" sldId="259"/>
        </pc:sldMkLst>
      </pc:sldChg>
      <pc:sldMasterChg chg="del delSldLayout">
        <pc:chgData name="danni burke" userId="065879b4d0cc506b" providerId="Windows Live" clId="Web-{D68C8FDC-1D42-4717-97E0-742B6769CDF4}" dt="2020-10-05T17:39:36.124" v="0"/>
        <pc:sldMasterMkLst>
          <pc:docMk/>
          <pc:sldMasterMk cId="0" sldId="2147483768"/>
        </pc:sldMasterMkLst>
        <pc:sldLayoutChg chg="del">
          <pc:chgData name="danni burke" userId="065879b4d0cc506b" providerId="Windows Live" clId="Web-{D68C8FDC-1D42-4717-97E0-742B6769CDF4}" dt="2020-10-05T17:39:36.124" v="0"/>
          <pc:sldLayoutMkLst>
            <pc:docMk/>
            <pc:sldMasterMk cId="0" sldId="2147483768"/>
            <pc:sldLayoutMk cId="0" sldId="2147483769"/>
          </pc:sldLayoutMkLst>
        </pc:sldLayoutChg>
        <pc:sldLayoutChg chg="del">
          <pc:chgData name="danni burke" userId="065879b4d0cc506b" providerId="Windows Live" clId="Web-{D68C8FDC-1D42-4717-97E0-742B6769CDF4}" dt="2020-10-05T17:39:36.124" v="0"/>
          <pc:sldLayoutMkLst>
            <pc:docMk/>
            <pc:sldMasterMk cId="0" sldId="2147483768"/>
            <pc:sldLayoutMk cId="0" sldId="2147483770"/>
          </pc:sldLayoutMkLst>
        </pc:sldLayoutChg>
        <pc:sldLayoutChg chg="del">
          <pc:chgData name="danni burke" userId="065879b4d0cc506b" providerId="Windows Live" clId="Web-{D68C8FDC-1D42-4717-97E0-742B6769CDF4}" dt="2020-10-05T17:39:36.124" v="0"/>
          <pc:sldLayoutMkLst>
            <pc:docMk/>
            <pc:sldMasterMk cId="0" sldId="2147483768"/>
            <pc:sldLayoutMk cId="0" sldId="2147483771"/>
          </pc:sldLayoutMkLst>
        </pc:sldLayoutChg>
        <pc:sldLayoutChg chg="del">
          <pc:chgData name="danni burke" userId="065879b4d0cc506b" providerId="Windows Live" clId="Web-{D68C8FDC-1D42-4717-97E0-742B6769CDF4}" dt="2020-10-05T17:39:36.124" v="0"/>
          <pc:sldLayoutMkLst>
            <pc:docMk/>
            <pc:sldMasterMk cId="0" sldId="2147483768"/>
            <pc:sldLayoutMk cId="0" sldId="2147483772"/>
          </pc:sldLayoutMkLst>
        </pc:sldLayoutChg>
        <pc:sldLayoutChg chg="del">
          <pc:chgData name="danni burke" userId="065879b4d0cc506b" providerId="Windows Live" clId="Web-{D68C8FDC-1D42-4717-97E0-742B6769CDF4}" dt="2020-10-05T17:39:36.124" v="0"/>
          <pc:sldLayoutMkLst>
            <pc:docMk/>
            <pc:sldMasterMk cId="0" sldId="2147483768"/>
            <pc:sldLayoutMk cId="0" sldId="2147483773"/>
          </pc:sldLayoutMkLst>
        </pc:sldLayoutChg>
        <pc:sldLayoutChg chg="del">
          <pc:chgData name="danni burke" userId="065879b4d0cc506b" providerId="Windows Live" clId="Web-{D68C8FDC-1D42-4717-97E0-742B6769CDF4}" dt="2020-10-05T17:39:36.124" v="0"/>
          <pc:sldLayoutMkLst>
            <pc:docMk/>
            <pc:sldMasterMk cId="0" sldId="2147483768"/>
            <pc:sldLayoutMk cId="0" sldId="2147483774"/>
          </pc:sldLayoutMkLst>
        </pc:sldLayoutChg>
        <pc:sldLayoutChg chg="del">
          <pc:chgData name="danni burke" userId="065879b4d0cc506b" providerId="Windows Live" clId="Web-{D68C8FDC-1D42-4717-97E0-742B6769CDF4}" dt="2020-10-05T17:39:36.124" v="0"/>
          <pc:sldLayoutMkLst>
            <pc:docMk/>
            <pc:sldMasterMk cId="0" sldId="2147483768"/>
            <pc:sldLayoutMk cId="0" sldId="2147483775"/>
          </pc:sldLayoutMkLst>
        </pc:sldLayoutChg>
        <pc:sldLayoutChg chg="del">
          <pc:chgData name="danni burke" userId="065879b4d0cc506b" providerId="Windows Live" clId="Web-{D68C8FDC-1D42-4717-97E0-742B6769CDF4}" dt="2020-10-05T17:39:36.124" v="0"/>
          <pc:sldLayoutMkLst>
            <pc:docMk/>
            <pc:sldMasterMk cId="0" sldId="2147483768"/>
            <pc:sldLayoutMk cId="0" sldId="2147483776"/>
          </pc:sldLayoutMkLst>
        </pc:sldLayoutChg>
        <pc:sldLayoutChg chg="del">
          <pc:chgData name="danni burke" userId="065879b4d0cc506b" providerId="Windows Live" clId="Web-{D68C8FDC-1D42-4717-97E0-742B6769CDF4}" dt="2020-10-05T17:39:36.124" v="0"/>
          <pc:sldLayoutMkLst>
            <pc:docMk/>
            <pc:sldMasterMk cId="0" sldId="2147483768"/>
            <pc:sldLayoutMk cId="0" sldId="2147483777"/>
          </pc:sldLayoutMkLst>
        </pc:sldLayoutChg>
        <pc:sldLayoutChg chg="del">
          <pc:chgData name="danni burke" userId="065879b4d0cc506b" providerId="Windows Live" clId="Web-{D68C8FDC-1D42-4717-97E0-742B6769CDF4}" dt="2020-10-05T17:39:36.124" v="0"/>
          <pc:sldLayoutMkLst>
            <pc:docMk/>
            <pc:sldMasterMk cId="0" sldId="2147483768"/>
            <pc:sldLayoutMk cId="0" sldId="2147483778"/>
          </pc:sldLayoutMkLst>
        </pc:sldLayoutChg>
        <pc:sldLayoutChg chg="del">
          <pc:chgData name="danni burke" userId="065879b4d0cc506b" providerId="Windows Live" clId="Web-{D68C8FDC-1D42-4717-97E0-742B6769CDF4}" dt="2020-10-05T17:39:36.124" v="0"/>
          <pc:sldLayoutMkLst>
            <pc:docMk/>
            <pc:sldMasterMk cId="0" sldId="2147483768"/>
            <pc:sldLayoutMk cId="0" sldId="2147483779"/>
          </pc:sldLayoutMkLst>
        </pc:sldLayoutChg>
      </pc:sldMasterChg>
      <pc:sldMasterChg chg="add del addSldLayout delSldLayout">
        <pc:chgData name="danni burke" userId="065879b4d0cc506b" providerId="Windows Live" clId="Web-{D68C8FDC-1D42-4717-97E0-742B6769CDF4}" dt="2020-10-05T17:40:32.812" v="23"/>
        <pc:sldMasterMkLst>
          <pc:docMk/>
          <pc:sldMasterMk cId="1376805384" sldId="2147483859"/>
        </pc:sldMasterMkLst>
        <pc:sldLayoutChg chg="add del">
          <pc:chgData name="danni burke" userId="065879b4d0cc506b" providerId="Windows Live" clId="Web-{D68C8FDC-1D42-4717-97E0-742B6769CDF4}" dt="2020-10-05T17:40:32.812" v="23"/>
          <pc:sldLayoutMkLst>
            <pc:docMk/>
            <pc:sldMasterMk cId="1376805384" sldId="2147483859"/>
            <pc:sldLayoutMk cId="3694744958" sldId="2147483848"/>
          </pc:sldLayoutMkLst>
        </pc:sldLayoutChg>
        <pc:sldLayoutChg chg="add del">
          <pc:chgData name="danni burke" userId="065879b4d0cc506b" providerId="Windows Live" clId="Web-{D68C8FDC-1D42-4717-97E0-742B6769CDF4}" dt="2020-10-05T17:40:32.812" v="23"/>
          <pc:sldLayoutMkLst>
            <pc:docMk/>
            <pc:sldMasterMk cId="1376805384" sldId="2147483859"/>
            <pc:sldLayoutMk cId="396286137" sldId="2147483849"/>
          </pc:sldLayoutMkLst>
        </pc:sldLayoutChg>
        <pc:sldLayoutChg chg="add del">
          <pc:chgData name="danni burke" userId="065879b4d0cc506b" providerId="Windows Live" clId="Web-{D68C8FDC-1D42-4717-97E0-742B6769CDF4}" dt="2020-10-05T17:40:32.812" v="23"/>
          <pc:sldLayoutMkLst>
            <pc:docMk/>
            <pc:sldMasterMk cId="1376805384" sldId="2147483859"/>
            <pc:sldLayoutMk cId="1950650442" sldId="2147483850"/>
          </pc:sldLayoutMkLst>
        </pc:sldLayoutChg>
        <pc:sldLayoutChg chg="add del">
          <pc:chgData name="danni burke" userId="065879b4d0cc506b" providerId="Windows Live" clId="Web-{D68C8FDC-1D42-4717-97E0-742B6769CDF4}" dt="2020-10-05T17:40:32.812" v="23"/>
          <pc:sldLayoutMkLst>
            <pc:docMk/>
            <pc:sldMasterMk cId="1376805384" sldId="2147483859"/>
            <pc:sldLayoutMk cId="1897393712" sldId="2147483851"/>
          </pc:sldLayoutMkLst>
        </pc:sldLayoutChg>
        <pc:sldLayoutChg chg="add del">
          <pc:chgData name="danni burke" userId="065879b4d0cc506b" providerId="Windows Live" clId="Web-{D68C8FDC-1D42-4717-97E0-742B6769CDF4}" dt="2020-10-05T17:40:32.812" v="23"/>
          <pc:sldLayoutMkLst>
            <pc:docMk/>
            <pc:sldMasterMk cId="1376805384" sldId="2147483859"/>
            <pc:sldLayoutMk cId="2297831826" sldId="2147483852"/>
          </pc:sldLayoutMkLst>
        </pc:sldLayoutChg>
        <pc:sldLayoutChg chg="add del">
          <pc:chgData name="danni burke" userId="065879b4d0cc506b" providerId="Windows Live" clId="Web-{D68C8FDC-1D42-4717-97E0-742B6769CDF4}" dt="2020-10-05T17:40:32.812" v="23"/>
          <pc:sldLayoutMkLst>
            <pc:docMk/>
            <pc:sldMasterMk cId="1376805384" sldId="2147483859"/>
            <pc:sldLayoutMk cId="767661125" sldId="2147483853"/>
          </pc:sldLayoutMkLst>
        </pc:sldLayoutChg>
        <pc:sldLayoutChg chg="add del">
          <pc:chgData name="danni burke" userId="065879b4d0cc506b" providerId="Windows Live" clId="Web-{D68C8FDC-1D42-4717-97E0-742B6769CDF4}" dt="2020-10-05T17:40:32.812" v="23"/>
          <pc:sldLayoutMkLst>
            <pc:docMk/>
            <pc:sldMasterMk cId="1376805384" sldId="2147483859"/>
            <pc:sldLayoutMk cId="1880921031" sldId="2147483854"/>
          </pc:sldLayoutMkLst>
        </pc:sldLayoutChg>
        <pc:sldLayoutChg chg="add del">
          <pc:chgData name="danni burke" userId="065879b4d0cc506b" providerId="Windows Live" clId="Web-{D68C8FDC-1D42-4717-97E0-742B6769CDF4}" dt="2020-10-05T17:40:32.812" v="23"/>
          <pc:sldLayoutMkLst>
            <pc:docMk/>
            <pc:sldMasterMk cId="1376805384" sldId="2147483859"/>
            <pc:sldLayoutMk cId="2847502113" sldId="2147483855"/>
          </pc:sldLayoutMkLst>
        </pc:sldLayoutChg>
        <pc:sldLayoutChg chg="add del">
          <pc:chgData name="danni burke" userId="065879b4d0cc506b" providerId="Windows Live" clId="Web-{D68C8FDC-1D42-4717-97E0-742B6769CDF4}" dt="2020-10-05T17:40:32.812" v="23"/>
          <pc:sldLayoutMkLst>
            <pc:docMk/>
            <pc:sldMasterMk cId="1376805384" sldId="2147483859"/>
            <pc:sldLayoutMk cId="837807696" sldId="2147483856"/>
          </pc:sldLayoutMkLst>
        </pc:sldLayoutChg>
        <pc:sldLayoutChg chg="add del">
          <pc:chgData name="danni burke" userId="065879b4d0cc506b" providerId="Windows Live" clId="Web-{D68C8FDC-1D42-4717-97E0-742B6769CDF4}" dt="2020-10-05T17:40:32.812" v="23"/>
          <pc:sldLayoutMkLst>
            <pc:docMk/>
            <pc:sldMasterMk cId="1376805384" sldId="2147483859"/>
            <pc:sldLayoutMk cId="3930362980" sldId="2147483857"/>
          </pc:sldLayoutMkLst>
        </pc:sldLayoutChg>
        <pc:sldLayoutChg chg="add del">
          <pc:chgData name="danni burke" userId="065879b4d0cc506b" providerId="Windows Live" clId="Web-{D68C8FDC-1D42-4717-97E0-742B6769CDF4}" dt="2020-10-05T17:40:32.812" v="23"/>
          <pc:sldLayoutMkLst>
            <pc:docMk/>
            <pc:sldMasterMk cId="1376805384" sldId="2147483859"/>
            <pc:sldLayoutMk cId="3229273430" sldId="2147483858"/>
          </pc:sldLayoutMkLst>
        </pc:sldLayoutChg>
      </pc:sldMasterChg>
      <pc:sldMasterChg chg="add addSldLayout">
        <pc:chgData name="danni burke" userId="065879b4d0cc506b" providerId="Windows Live" clId="Web-{D68C8FDC-1D42-4717-97E0-742B6769CDF4}" dt="2020-10-05T17:40:32.812" v="23"/>
        <pc:sldMasterMkLst>
          <pc:docMk/>
          <pc:sldMasterMk cId="1393417232" sldId="2147483883"/>
        </pc:sldMasterMkLst>
        <pc:sldLayoutChg chg="add">
          <pc:chgData name="danni burke" userId="065879b4d0cc506b" providerId="Windows Live" clId="Web-{D68C8FDC-1D42-4717-97E0-742B6769CDF4}" dt="2020-10-05T17:40:32.812" v="23"/>
          <pc:sldLayoutMkLst>
            <pc:docMk/>
            <pc:sldMasterMk cId="1393417232" sldId="2147483883"/>
            <pc:sldLayoutMk cId="2987857714" sldId="2147483872"/>
          </pc:sldLayoutMkLst>
        </pc:sldLayoutChg>
        <pc:sldLayoutChg chg="add">
          <pc:chgData name="danni burke" userId="065879b4d0cc506b" providerId="Windows Live" clId="Web-{D68C8FDC-1D42-4717-97E0-742B6769CDF4}" dt="2020-10-05T17:40:32.812" v="23"/>
          <pc:sldLayoutMkLst>
            <pc:docMk/>
            <pc:sldMasterMk cId="1393417232" sldId="2147483883"/>
            <pc:sldLayoutMk cId="1359381325" sldId="2147483873"/>
          </pc:sldLayoutMkLst>
        </pc:sldLayoutChg>
        <pc:sldLayoutChg chg="add">
          <pc:chgData name="danni burke" userId="065879b4d0cc506b" providerId="Windows Live" clId="Web-{D68C8FDC-1D42-4717-97E0-742B6769CDF4}" dt="2020-10-05T17:40:32.812" v="23"/>
          <pc:sldLayoutMkLst>
            <pc:docMk/>
            <pc:sldMasterMk cId="1393417232" sldId="2147483883"/>
            <pc:sldLayoutMk cId="2314646964" sldId="2147483874"/>
          </pc:sldLayoutMkLst>
        </pc:sldLayoutChg>
        <pc:sldLayoutChg chg="add">
          <pc:chgData name="danni burke" userId="065879b4d0cc506b" providerId="Windows Live" clId="Web-{D68C8FDC-1D42-4717-97E0-742B6769CDF4}" dt="2020-10-05T17:40:32.812" v="23"/>
          <pc:sldLayoutMkLst>
            <pc:docMk/>
            <pc:sldMasterMk cId="1393417232" sldId="2147483883"/>
            <pc:sldLayoutMk cId="514850561" sldId="2147483875"/>
          </pc:sldLayoutMkLst>
        </pc:sldLayoutChg>
        <pc:sldLayoutChg chg="add">
          <pc:chgData name="danni burke" userId="065879b4d0cc506b" providerId="Windows Live" clId="Web-{D68C8FDC-1D42-4717-97E0-742B6769CDF4}" dt="2020-10-05T17:40:32.812" v="23"/>
          <pc:sldLayoutMkLst>
            <pc:docMk/>
            <pc:sldMasterMk cId="1393417232" sldId="2147483883"/>
            <pc:sldLayoutMk cId="423770139" sldId="2147483876"/>
          </pc:sldLayoutMkLst>
        </pc:sldLayoutChg>
        <pc:sldLayoutChg chg="add">
          <pc:chgData name="danni burke" userId="065879b4d0cc506b" providerId="Windows Live" clId="Web-{D68C8FDC-1D42-4717-97E0-742B6769CDF4}" dt="2020-10-05T17:40:32.812" v="23"/>
          <pc:sldLayoutMkLst>
            <pc:docMk/>
            <pc:sldMasterMk cId="1393417232" sldId="2147483883"/>
            <pc:sldLayoutMk cId="2172120687" sldId="2147483877"/>
          </pc:sldLayoutMkLst>
        </pc:sldLayoutChg>
        <pc:sldLayoutChg chg="add">
          <pc:chgData name="danni burke" userId="065879b4d0cc506b" providerId="Windows Live" clId="Web-{D68C8FDC-1D42-4717-97E0-742B6769CDF4}" dt="2020-10-05T17:40:32.812" v="23"/>
          <pc:sldLayoutMkLst>
            <pc:docMk/>
            <pc:sldMasterMk cId="1393417232" sldId="2147483883"/>
            <pc:sldLayoutMk cId="3601105240" sldId="2147483878"/>
          </pc:sldLayoutMkLst>
        </pc:sldLayoutChg>
        <pc:sldLayoutChg chg="add">
          <pc:chgData name="danni burke" userId="065879b4d0cc506b" providerId="Windows Live" clId="Web-{D68C8FDC-1D42-4717-97E0-742B6769CDF4}" dt="2020-10-05T17:40:32.812" v="23"/>
          <pc:sldLayoutMkLst>
            <pc:docMk/>
            <pc:sldMasterMk cId="1393417232" sldId="2147483883"/>
            <pc:sldLayoutMk cId="2937965084" sldId="2147483879"/>
          </pc:sldLayoutMkLst>
        </pc:sldLayoutChg>
        <pc:sldLayoutChg chg="add">
          <pc:chgData name="danni burke" userId="065879b4d0cc506b" providerId="Windows Live" clId="Web-{D68C8FDC-1D42-4717-97E0-742B6769CDF4}" dt="2020-10-05T17:40:32.812" v="23"/>
          <pc:sldLayoutMkLst>
            <pc:docMk/>
            <pc:sldMasterMk cId="1393417232" sldId="2147483883"/>
            <pc:sldLayoutMk cId="2284908037" sldId="2147483880"/>
          </pc:sldLayoutMkLst>
        </pc:sldLayoutChg>
        <pc:sldLayoutChg chg="add">
          <pc:chgData name="danni burke" userId="065879b4d0cc506b" providerId="Windows Live" clId="Web-{D68C8FDC-1D42-4717-97E0-742B6769CDF4}" dt="2020-10-05T17:40:32.812" v="23"/>
          <pc:sldLayoutMkLst>
            <pc:docMk/>
            <pc:sldMasterMk cId="1393417232" sldId="2147483883"/>
            <pc:sldLayoutMk cId="2883543118" sldId="2147483881"/>
          </pc:sldLayoutMkLst>
        </pc:sldLayoutChg>
        <pc:sldLayoutChg chg="add">
          <pc:chgData name="danni burke" userId="065879b4d0cc506b" providerId="Windows Live" clId="Web-{D68C8FDC-1D42-4717-97E0-742B6769CDF4}" dt="2020-10-05T17:40:32.812" v="23"/>
          <pc:sldLayoutMkLst>
            <pc:docMk/>
            <pc:sldMasterMk cId="1393417232" sldId="2147483883"/>
            <pc:sldLayoutMk cId="125900034" sldId="2147483882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88740E-A7BA-41EC-9550-D524FDA19B18}" type="doc">
      <dgm:prSet loTypeId="urn:microsoft.com/office/officeart/2005/8/layout/vList2" loCatId="list" qsTypeId="urn:microsoft.com/office/officeart/2005/8/quickstyle/simple1" qsCatId="simple" csTypeId="urn:microsoft.com/office/officeart/2005/8/colors/accent3_5" csCatId="accent3"/>
      <dgm:spPr/>
      <dgm:t>
        <a:bodyPr/>
        <a:lstStyle/>
        <a:p>
          <a:endParaRPr lang="en-US"/>
        </a:p>
      </dgm:t>
    </dgm:pt>
    <dgm:pt modelId="{B6E75403-EC7C-4C1B-84FF-D0373EEE67C7}">
      <dgm:prSet/>
      <dgm:spPr/>
      <dgm:t>
        <a:bodyPr/>
        <a:lstStyle/>
        <a:p>
          <a:r>
            <a:rPr lang="en-GB"/>
            <a:t>To be a place of physical, psychological, and emotional comfort that enables people to heal and grow.</a:t>
          </a:r>
          <a:endParaRPr lang="en-US"/>
        </a:p>
      </dgm:t>
    </dgm:pt>
    <dgm:pt modelId="{DCD9B873-D0C8-4994-B0C6-DE7935684338}" type="parTrans" cxnId="{C7F45978-D2EF-4EE6-853C-E1EA93E0A809}">
      <dgm:prSet/>
      <dgm:spPr/>
      <dgm:t>
        <a:bodyPr/>
        <a:lstStyle/>
        <a:p>
          <a:endParaRPr lang="en-US"/>
        </a:p>
      </dgm:t>
    </dgm:pt>
    <dgm:pt modelId="{044B7784-8B94-4B6D-9C49-E7F1157C6480}" type="sibTrans" cxnId="{C7F45978-D2EF-4EE6-853C-E1EA93E0A809}">
      <dgm:prSet/>
      <dgm:spPr/>
      <dgm:t>
        <a:bodyPr/>
        <a:lstStyle/>
        <a:p>
          <a:endParaRPr lang="en-US"/>
        </a:p>
      </dgm:t>
    </dgm:pt>
    <dgm:pt modelId="{4B0D0003-B882-4D9C-A423-E91B9F55526A}">
      <dgm:prSet/>
      <dgm:spPr/>
      <dgm:t>
        <a:bodyPr/>
        <a:lstStyle/>
        <a:p>
          <a:r>
            <a:rPr lang="en-GB"/>
            <a:t>To use person-centred, non-judgmental, solution-focused and asset-based approaches to deliver better care experiences.</a:t>
          </a:r>
          <a:endParaRPr lang="en-US"/>
        </a:p>
      </dgm:t>
    </dgm:pt>
    <dgm:pt modelId="{4750202B-1E46-4039-8CED-8E84E476E6E5}" type="parTrans" cxnId="{72D0208B-C081-4025-BD17-C9148EA1ED15}">
      <dgm:prSet/>
      <dgm:spPr/>
      <dgm:t>
        <a:bodyPr/>
        <a:lstStyle/>
        <a:p>
          <a:endParaRPr lang="en-US"/>
        </a:p>
      </dgm:t>
    </dgm:pt>
    <dgm:pt modelId="{45598FCB-86BB-4A15-A737-3C3EB06418FC}" type="sibTrans" cxnId="{72D0208B-C081-4025-BD17-C9148EA1ED15}">
      <dgm:prSet/>
      <dgm:spPr/>
      <dgm:t>
        <a:bodyPr/>
        <a:lstStyle/>
        <a:p>
          <a:endParaRPr lang="en-US"/>
        </a:p>
      </dgm:t>
    </dgm:pt>
    <dgm:pt modelId="{E615FEC7-D693-4002-AD6F-30D96068361B}" type="pres">
      <dgm:prSet presAssocID="{1788740E-A7BA-41EC-9550-D524FDA19B18}" presName="linear" presStyleCnt="0">
        <dgm:presLayoutVars>
          <dgm:animLvl val="lvl"/>
          <dgm:resizeHandles val="exact"/>
        </dgm:presLayoutVars>
      </dgm:prSet>
      <dgm:spPr/>
    </dgm:pt>
    <dgm:pt modelId="{6977F646-2F65-4A98-9970-73E01AEA6E60}" type="pres">
      <dgm:prSet presAssocID="{B6E75403-EC7C-4C1B-84FF-D0373EEE67C7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576C7CC1-F3FA-4239-970C-10C7BD28BEA5}" type="pres">
      <dgm:prSet presAssocID="{044B7784-8B94-4B6D-9C49-E7F1157C6480}" presName="spacer" presStyleCnt="0"/>
      <dgm:spPr/>
    </dgm:pt>
    <dgm:pt modelId="{5DA03DBF-4BE4-4F08-A120-175E104563BB}" type="pres">
      <dgm:prSet presAssocID="{4B0D0003-B882-4D9C-A423-E91B9F55526A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374F3C47-B8BF-47AB-AE9B-ED4F280A77A4}" type="presOf" srcId="{B6E75403-EC7C-4C1B-84FF-D0373EEE67C7}" destId="{6977F646-2F65-4A98-9970-73E01AEA6E60}" srcOrd="0" destOrd="0" presId="urn:microsoft.com/office/officeart/2005/8/layout/vList2"/>
    <dgm:cxn modelId="{C7F45978-D2EF-4EE6-853C-E1EA93E0A809}" srcId="{1788740E-A7BA-41EC-9550-D524FDA19B18}" destId="{B6E75403-EC7C-4C1B-84FF-D0373EEE67C7}" srcOrd="0" destOrd="0" parTransId="{DCD9B873-D0C8-4994-B0C6-DE7935684338}" sibTransId="{044B7784-8B94-4B6D-9C49-E7F1157C6480}"/>
    <dgm:cxn modelId="{72D0208B-C081-4025-BD17-C9148EA1ED15}" srcId="{1788740E-A7BA-41EC-9550-D524FDA19B18}" destId="{4B0D0003-B882-4D9C-A423-E91B9F55526A}" srcOrd="1" destOrd="0" parTransId="{4750202B-1E46-4039-8CED-8E84E476E6E5}" sibTransId="{45598FCB-86BB-4A15-A737-3C3EB06418FC}"/>
    <dgm:cxn modelId="{E1D15AA5-EB6B-4734-82CE-988EED141B13}" type="presOf" srcId="{4B0D0003-B882-4D9C-A423-E91B9F55526A}" destId="{5DA03DBF-4BE4-4F08-A120-175E104563BB}" srcOrd="0" destOrd="0" presId="urn:microsoft.com/office/officeart/2005/8/layout/vList2"/>
    <dgm:cxn modelId="{9DCCA3DA-F9D0-49D7-A1D0-E9FA82F2E8A5}" type="presOf" srcId="{1788740E-A7BA-41EC-9550-D524FDA19B18}" destId="{E615FEC7-D693-4002-AD6F-30D96068361B}" srcOrd="0" destOrd="0" presId="urn:microsoft.com/office/officeart/2005/8/layout/vList2"/>
    <dgm:cxn modelId="{89BE07A9-7FAF-464F-91BE-135FC50561FF}" type="presParOf" srcId="{E615FEC7-D693-4002-AD6F-30D96068361B}" destId="{6977F646-2F65-4A98-9970-73E01AEA6E60}" srcOrd="0" destOrd="0" presId="urn:microsoft.com/office/officeart/2005/8/layout/vList2"/>
    <dgm:cxn modelId="{3E6C8239-4E2B-4882-9658-470202D2F016}" type="presParOf" srcId="{E615FEC7-D693-4002-AD6F-30D96068361B}" destId="{576C7CC1-F3FA-4239-970C-10C7BD28BEA5}" srcOrd="1" destOrd="0" presId="urn:microsoft.com/office/officeart/2005/8/layout/vList2"/>
    <dgm:cxn modelId="{5476357E-95EE-43BC-8D61-FB582E07FF4F}" type="presParOf" srcId="{E615FEC7-D693-4002-AD6F-30D96068361B}" destId="{5DA03DBF-4BE4-4F08-A120-175E104563BB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CBD0BF4-4228-4930-B605-F166F31F327D}" type="doc">
      <dgm:prSet loTypeId="urn:microsoft.com/office/officeart/2005/8/layout/vList2" loCatId="list" qsTypeId="urn:microsoft.com/office/officeart/2005/8/quickstyle/simple1" qsCatId="simple" csTypeId="urn:microsoft.com/office/officeart/2005/8/colors/accent3_5" csCatId="accent3"/>
      <dgm:spPr/>
      <dgm:t>
        <a:bodyPr/>
        <a:lstStyle/>
        <a:p>
          <a:endParaRPr lang="en-US"/>
        </a:p>
      </dgm:t>
    </dgm:pt>
    <dgm:pt modelId="{495537FA-B66D-4A4F-8D71-DDD0F65F592E}">
      <dgm:prSet/>
      <dgm:spPr/>
      <dgm:t>
        <a:bodyPr/>
        <a:lstStyle/>
        <a:p>
          <a:r>
            <a:rPr lang="en-GB"/>
            <a:t>To embody the peer support ethos of mutuality in peer support - the power of being able to tell your story and hear others, and the healing potential within these naturally occurring therapeutic relationships. </a:t>
          </a:r>
          <a:endParaRPr lang="en-US"/>
        </a:p>
      </dgm:t>
    </dgm:pt>
    <dgm:pt modelId="{AEBA124A-5F7A-4C0A-AA52-654B35E486A3}" type="parTrans" cxnId="{2DB0F51A-C544-488B-A1E0-DEED884E6335}">
      <dgm:prSet/>
      <dgm:spPr/>
      <dgm:t>
        <a:bodyPr/>
        <a:lstStyle/>
        <a:p>
          <a:endParaRPr lang="en-US"/>
        </a:p>
      </dgm:t>
    </dgm:pt>
    <dgm:pt modelId="{AD3B088F-ED40-432A-B10B-AC3914E1D726}" type="sibTrans" cxnId="{2DB0F51A-C544-488B-A1E0-DEED884E6335}">
      <dgm:prSet/>
      <dgm:spPr/>
      <dgm:t>
        <a:bodyPr/>
        <a:lstStyle/>
        <a:p>
          <a:endParaRPr lang="en-US"/>
        </a:p>
      </dgm:t>
    </dgm:pt>
    <dgm:pt modelId="{FBF61831-2828-4D9F-8830-262C04D64550}">
      <dgm:prSet/>
      <dgm:spPr/>
      <dgm:t>
        <a:bodyPr/>
        <a:lstStyle/>
        <a:p>
          <a:r>
            <a:rPr lang="en-GB"/>
            <a:t>To demonstrate the principles of co-production - the strength of shared power and decision-making, and the empowerment of the voices of Experts by Experience and staff.</a:t>
          </a:r>
          <a:endParaRPr lang="en-US"/>
        </a:p>
      </dgm:t>
    </dgm:pt>
    <dgm:pt modelId="{C3FF9E9A-6ACE-42B6-AE98-01AE33B460EA}" type="parTrans" cxnId="{E7D305CF-4123-432F-974C-8CE986954F37}">
      <dgm:prSet/>
      <dgm:spPr/>
      <dgm:t>
        <a:bodyPr/>
        <a:lstStyle/>
        <a:p>
          <a:endParaRPr lang="en-US"/>
        </a:p>
      </dgm:t>
    </dgm:pt>
    <dgm:pt modelId="{736A8D5A-5553-4E9E-BCED-2C068670C06E}" type="sibTrans" cxnId="{E7D305CF-4123-432F-974C-8CE986954F37}">
      <dgm:prSet/>
      <dgm:spPr/>
      <dgm:t>
        <a:bodyPr/>
        <a:lstStyle/>
        <a:p>
          <a:endParaRPr lang="en-US"/>
        </a:p>
      </dgm:t>
    </dgm:pt>
    <dgm:pt modelId="{306D9CB7-D898-4F89-AE5D-0F4ECB246DF4}" type="pres">
      <dgm:prSet presAssocID="{ACBD0BF4-4228-4930-B605-F166F31F327D}" presName="linear" presStyleCnt="0">
        <dgm:presLayoutVars>
          <dgm:animLvl val="lvl"/>
          <dgm:resizeHandles val="exact"/>
        </dgm:presLayoutVars>
      </dgm:prSet>
      <dgm:spPr/>
    </dgm:pt>
    <dgm:pt modelId="{7A2C239E-E90A-45E9-A1D8-0840836286CF}" type="pres">
      <dgm:prSet presAssocID="{495537FA-B66D-4A4F-8D71-DDD0F65F592E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29B405A5-E88A-4A2F-ADF7-D8ED0A8E20CF}" type="pres">
      <dgm:prSet presAssocID="{AD3B088F-ED40-432A-B10B-AC3914E1D726}" presName="spacer" presStyleCnt="0"/>
      <dgm:spPr/>
    </dgm:pt>
    <dgm:pt modelId="{C287F6D9-1DD0-419E-84F3-BFB84DB78DAA}" type="pres">
      <dgm:prSet presAssocID="{FBF61831-2828-4D9F-8830-262C04D64550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2DB0F51A-C544-488B-A1E0-DEED884E6335}" srcId="{ACBD0BF4-4228-4930-B605-F166F31F327D}" destId="{495537FA-B66D-4A4F-8D71-DDD0F65F592E}" srcOrd="0" destOrd="0" parTransId="{AEBA124A-5F7A-4C0A-AA52-654B35E486A3}" sibTransId="{AD3B088F-ED40-432A-B10B-AC3914E1D726}"/>
    <dgm:cxn modelId="{D2959724-7A52-4DF3-87C7-D9C460012346}" type="presOf" srcId="{495537FA-B66D-4A4F-8D71-DDD0F65F592E}" destId="{7A2C239E-E90A-45E9-A1D8-0840836286CF}" srcOrd="0" destOrd="0" presId="urn:microsoft.com/office/officeart/2005/8/layout/vList2"/>
    <dgm:cxn modelId="{5383335D-9975-4AEB-A07D-CA974F0771BB}" type="presOf" srcId="{FBF61831-2828-4D9F-8830-262C04D64550}" destId="{C287F6D9-1DD0-419E-84F3-BFB84DB78DAA}" srcOrd="0" destOrd="0" presId="urn:microsoft.com/office/officeart/2005/8/layout/vList2"/>
    <dgm:cxn modelId="{0CAD0F8A-56C7-4D6E-8665-9C193C234D16}" type="presOf" srcId="{ACBD0BF4-4228-4930-B605-F166F31F327D}" destId="{306D9CB7-D898-4F89-AE5D-0F4ECB246DF4}" srcOrd="0" destOrd="0" presId="urn:microsoft.com/office/officeart/2005/8/layout/vList2"/>
    <dgm:cxn modelId="{E7D305CF-4123-432F-974C-8CE986954F37}" srcId="{ACBD0BF4-4228-4930-B605-F166F31F327D}" destId="{FBF61831-2828-4D9F-8830-262C04D64550}" srcOrd="1" destOrd="0" parTransId="{C3FF9E9A-6ACE-42B6-AE98-01AE33B460EA}" sibTransId="{736A8D5A-5553-4E9E-BCED-2C068670C06E}"/>
    <dgm:cxn modelId="{C78BDA12-21B0-4871-B144-9F4DB1836552}" type="presParOf" srcId="{306D9CB7-D898-4F89-AE5D-0F4ECB246DF4}" destId="{7A2C239E-E90A-45E9-A1D8-0840836286CF}" srcOrd="0" destOrd="0" presId="urn:microsoft.com/office/officeart/2005/8/layout/vList2"/>
    <dgm:cxn modelId="{3688EE58-C4E7-4847-8E60-13CAAB35C599}" type="presParOf" srcId="{306D9CB7-D898-4F89-AE5D-0F4ECB246DF4}" destId="{29B405A5-E88A-4A2F-ADF7-D8ED0A8E20CF}" srcOrd="1" destOrd="0" presId="urn:microsoft.com/office/officeart/2005/8/layout/vList2"/>
    <dgm:cxn modelId="{A1C06874-1EAB-45C2-9B1D-4EDA2FB8E1A6}" type="presParOf" srcId="{306D9CB7-D898-4F89-AE5D-0F4ECB246DF4}" destId="{C287F6D9-1DD0-419E-84F3-BFB84DB78DAA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1623F1E-F6B0-4CA1-B020-A6ABAEB3867A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3" csCatId="colorful"/>
      <dgm:spPr/>
      <dgm:t>
        <a:bodyPr/>
        <a:lstStyle/>
        <a:p>
          <a:endParaRPr lang="en-US"/>
        </a:p>
      </dgm:t>
    </dgm:pt>
    <dgm:pt modelId="{4BB141CD-AB8C-4FBA-8A2D-13C4935A659D}">
      <dgm:prSet/>
      <dgm:spPr/>
      <dgm:t>
        <a:bodyPr/>
        <a:lstStyle/>
        <a:p>
          <a:r>
            <a:rPr lang="en-GB"/>
            <a:t>Phase 1 (6.30 to 8.30pm) is designed for scheduled bookings that are deemed Green Zone working.</a:t>
          </a:r>
          <a:endParaRPr lang="en-US"/>
        </a:p>
      </dgm:t>
    </dgm:pt>
    <dgm:pt modelId="{668CDB84-FF94-4BBE-A4B9-90B3538756DD}" type="parTrans" cxnId="{03B9DAA4-1FEB-4386-B3C3-17796DE5FDEB}">
      <dgm:prSet/>
      <dgm:spPr/>
      <dgm:t>
        <a:bodyPr/>
        <a:lstStyle/>
        <a:p>
          <a:endParaRPr lang="en-US"/>
        </a:p>
      </dgm:t>
    </dgm:pt>
    <dgm:pt modelId="{4ACE389F-E989-43C5-81A3-52F1982DBD06}" type="sibTrans" cxnId="{03B9DAA4-1FEB-4386-B3C3-17796DE5FDEB}">
      <dgm:prSet/>
      <dgm:spPr/>
      <dgm:t>
        <a:bodyPr/>
        <a:lstStyle/>
        <a:p>
          <a:endParaRPr lang="en-US"/>
        </a:p>
      </dgm:t>
    </dgm:pt>
    <dgm:pt modelId="{DFDBFE92-17C9-44EB-948E-D517EE45C1D9}">
      <dgm:prSet/>
      <dgm:spPr/>
      <dgm:t>
        <a:bodyPr/>
        <a:lstStyle/>
        <a:p>
          <a:r>
            <a:rPr lang="en-GB"/>
            <a:t>Phase 2 (9 to 11.30pm) is the designated time for Amber catagories of support need.</a:t>
          </a:r>
          <a:endParaRPr lang="en-US"/>
        </a:p>
      </dgm:t>
    </dgm:pt>
    <dgm:pt modelId="{7953786A-1D7D-452A-A747-11B13C0B3272}" type="parTrans" cxnId="{4B007E79-5560-4C25-A227-F0AA1F78575F}">
      <dgm:prSet/>
      <dgm:spPr/>
      <dgm:t>
        <a:bodyPr/>
        <a:lstStyle/>
        <a:p>
          <a:endParaRPr lang="en-US"/>
        </a:p>
      </dgm:t>
    </dgm:pt>
    <dgm:pt modelId="{A9AA1A61-318C-46F8-8BF4-5910EF8F7359}" type="sibTrans" cxnId="{4B007E79-5560-4C25-A227-F0AA1F78575F}">
      <dgm:prSet/>
      <dgm:spPr/>
      <dgm:t>
        <a:bodyPr/>
        <a:lstStyle/>
        <a:p>
          <a:endParaRPr lang="en-US"/>
        </a:p>
      </dgm:t>
    </dgm:pt>
    <dgm:pt modelId="{96E740B7-ADAF-4AD0-923E-3F961F4B7CC0}" type="pres">
      <dgm:prSet presAssocID="{F1623F1E-F6B0-4CA1-B020-A6ABAEB3867A}" presName="Name0" presStyleCnt="0">
        <dgm:presLayoutVars>
          <dgm:dir/>
          <dgm:resizeHandles val="exact"/>
        </dgm:presLayoutVars>
      </dgm:prSet>
      <dgm:spPr/>
    </dgm:pt>
    <dgm:pt modelId="{B39C6694-19DE-4FEB-94FE-E47094AE6072}" type="pres">
      <dgm:prSet presAssocID="{4BB141CD-AB8C-4FBA-8A2D-13C4935A659D}" presName="node" presStyleLbl="node1" presStyleIdx="0" presStyleCnt="2">
        <dgm:presLayoutVars>
          <dgm:bulletEnabled val="1"/>
        </dgm:presLayoutVars>
      </dgm:prSet>
      <dgm:spPr/>
    </dgm:pt>
    <dgm:pt modelId="{19A1A851-9CED-479D-940F-6C08BBA41050}" type="pres">
      <dgm:prSet presAssocID="{4ACE389F-E989-43C5-81A3-52F1982DBD06}" presName="sibTrans" presStyleLbl="sibTrans1D1" presStyleIdx="0" presStyleCnt="1"/>
      <dgm:spPr/>
    </dgm:pt>
    <dgm:pt modelId="{0B37BCA5-5ADE-404D-981B-ADA8C21967C7}" type="pres">
      <dgm:prSet presAssocID="{4ACE389F-E989-43C5-81A3-52F1982DBD06}" presName="connectorText" presStyleLbl="sibTrans1D1" presStyleIdx="0" presStyleCnt="1"/>
      <dgm:spPr/>
    </dgm:pt>
    <dgm:pt modelId="{8FEC3901-B242-43E2-AFBD-BC748BC0F483}" type="pres">
      <dgm:prSet presAssocID="{DFDBFE92-17C9-44EB-948E-D517EE45C1D9}" presName="node" presStyleLbl="node1" presStyleIdx="1" presStyleCnt="2">
        <dgm:presLayoutVars>
          <dgm:bulletEnabled val="1"/>
        </dgm:presLayoutVars>
      </dgm:prSet>
      <dgm:spPr/>
    </dgm:pt>
  </dgm:ptLst>
  <dgm:cxnLst>
    <dgm:cxn modelId="{4B007E79-5560-4C25-A227-F0AA1F78575F}" srcId="{F1623F1E-F6B0-4CA1-B020-A6ABAEB3867A}" destId="{DFDBFE92-17C9-44EB-948E-D517EE45C1D9}" srcOrd="1" destOrd="0" parTransId="{7953786A-1D7D-452A-A747-11B13C0B3272}" sibTransId="{A9AA1A61-318C-46F8-8BF4-5910EF8F7359}"/>
    <dgm:cxn modelId="{96C4BD7C-98A3-413C-8242-9FFF78BBF9FD}" type="presOf" srcId="{4ACE389F-E989-43C5-81A3-52F1982DBD06}" destId="{0B37BCA5-5ADE-404D-981B-ADA8C21967C7}" srcOrd="1" destOrd="0" presId="urn:microsoft.com/office/officeart/2016/7/layout/RepeatingBendingProcessNew"/>
    <dgm:cxn modelId="{CCA7BC82-43DF-49B1-A046-007B30C88848}" type="presOf" srcId="{DFDBFE92-17C9-44EB-948E-D517EE45C1D9}" destId="{8FEC3901-B242-43E2-AFBD-BC748BC0F483}" srcOrd="0" destOrd="0" presId="urn:microsoft.com/office/officeart/2016/7/layout/RepeatingBendingProcessNew"/>
    <dgm:cxn modelId="{D155129C-A224-489A-B35C-1E865D17BA13}" type="presOf" srcId="{4BB141CD-AB8C-4FBA-8A2D-13C4935A659D}" destId="{B39C6694-19DE-4FEB-94FE-E47094AE6072}" srcOrd="0" destOrd="0" presId="urn:microsoft.com/office/officeart/2016/7/layout/RepeatingBendingProcessNew"/>
    <dgm:cxn modelId="{03B9DAA4-1FEB-4386-B3C3-17796DE5FDEB}" srcId="{F1623F1E-F6B0-4CA1-B020-A6ABAEB3867A}" destId="{4BB141CD-AB8C-4FBA-8A2D-13C4935A659D}" srcOrd="0" destOrd="0" parTransId="{668CDB84-FF94-4BBE-A4B9-90B3538756DD}" sibTransId="{4ACE389F-E989-43C5-81A3-52F1982DBD06}"/>
    <dgm:cxn modelId="{A1CB9DB0-30D4-4D80-8442-3A08CE622B6D}" type="presOf" srcId="{4ACE389F-E989-43C5-81A3-52F1982DBD06}" destId="{19A1A851-9CED-479D-940F-6C08BBA41050}" srcOrd="0" destOrd="0" presId="urn:microsoft.com/office/officeart/2016/7/layout/RepeatingBendingProcessNew"/>
    <dgm:cxn modelId="{6BED20F9-A676-43E1-B585-689E47ADF910}" type="presOf" srcId="{F1623F1E-F6B0-4CA1-B020-A6ABAEB3867A}" destId="{96E740B7-ADAF-4AD0-923E-3F961F4B7CC0}" srcOrd="0" destOrd="0" presId="urn:microsoft.com/office/officeart/2016/7/layout/RepeatingBendingProcessNew"/>
    <dgm:cxn modelId="{7A51AF40-73E2-45BB-8300-9EB610A695FC}" type="presParOf" srcId="{96E740B7-ADAF-4AD0-923E-3F961F4B7CC0}" destId="{B39C6694-19DE-4FEB-94FE-E47094AE6072}" srcOrd="0" destOrd="0" presId="urn:microsoft.com/office/officeart/2016/7/layout/RepeatingBendingProcessNew"/>
    <dgm:cxn modelId="{5E68B79F-FA3E-4563-9BA6-2A0EC29A5F46}" type="presParOf" srcId="{96E740B7-ADAF-4AD0-923E-3F961F4B7CC0}" destId="{19A1A851-9CED-479D-940F-6C08BBA41050}" srcOrd="1" destOrd="0" presId="urn:microsoft.com/office/officeart/2016/7/layout/RepeatingBendingProcessNew"/>
    <dgm:cxn modelId="{0E9EF98F-B9B0-466B-86CC-2289E1E88D23}" type="presParOf" srcId="{19A1A851-9CED-479D-940F-6C08BBA41050}" destId="{0B37BCA5-5ADE-404D-981B-ADA8C21967C7}" srcOrd="0" destOrd="0" presId="urn:microsoft.com/office/officeart/2016/7/layout/RepeatingBendingProcessNew"/>
    <dgm:cxn modelId="{4438E7CB-FCC5-40A9-8359-628BC7BEADE3}" type="presParOf" srcId="{96E740B7-ADAF-4AD0-923E-3F961F4B7CC0}" destId="{8FEC3901-B242-43E2-AFBD-BC748BC0F483}" srcOrd="2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77F646-2F65-4A98-9970-73E01AEA6E60}">
      <dsp:nvSpPr>
        <dsp:cNvPr id="0" name=""/>
        <dsp:cNvSpPr/>
      </dsp:nvSpPr>
      <dsp:spPr>
        <a:xfrm>
          <a:off x="0" y="115860"/>
          <a:ext cx="6900512" cy="2584530"/>
        </a:xfrm>
        <a:prstGeom prst="roundRect">
          <a:avLst/>
        </a:prstGeom>
        <a:solidFill>
          <a:schemeClr val="accent3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700" kern="1200"/>
            <a:t>To be a place of physical, psychological, and emotional comfort that enables people to heal and grow.</a:t>
          </a:r>
          <a:endParaRPr lang="en-US" sz="4700" kern="1200"/>
        </a:p>
      </dsp:txBody>
      <dsp:txXfrm>
        <a:off x="126166" y="242026"/>
        <a:ext cx="6648180" cy="2332198"/>
      </dsp:txXfrm>
    </dsp:sp>
    <dsp:sp modelId="{5DA03DBF-4BE4-4F08-A120-175E104563BB}">
      <dsp:nvSpPr>
        <dsp:cNvPr id="0" name=""/>
        <dsp:cNvSpPr/>
      </dsp:nvSpPr>
      <dsp:spPr>
        <a:xfrm>
          <a:off x="0" y="2835750"/>
          <a:ext cx="6900512" cy="2584530"/>
        </a:xfrm>
        <a:prstGeom prst="roundRect">
          <a:avLst/>
        </a:prstGeom>
        <a:solidFill>
          <a:schemeClr val="accent3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700" kern="1200"/>
            <a:t>To use person-centred, non-judgmental, solution-focused and asset-based approaches to deliver better care experiences.</a:t>
          </a:r>
          <a:endParaRPr lang="en-US" sz="4700" kern="1200"/>
        </a:p>
      </dsp:txBody>
      <dsp:txXfrm>
        <a:off x="126166" y="2961916"/>
        <a:ext cx="6648180" cy="233219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2C239E-E90A-45E9-A1D8-0840836286CF}">
      <dsp:nvSpPr>
        <dsp:cNvPr id="0" name=""/>
        <dsp:cNvSpPr/>
      </dsp:nvSpPr>
      <dsp:spPr>
        <a:xfrm>
          <a:off x="0" y="45750"/>
          <a:ext cx="6900512" cy="2667599"/>
        </a:xfrm>
        <a:prstGeom prst="roundRect">
          <a:avLst/>
        </a:prstGeom>
        <a:solidFill>
          <a:schemeClr val="accent3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800" kern="1200"/>
            <a:t>To embody the peer support ethos of mutuality in peer support - the power of being able to tell your story and hear others, and the healing potential within these naturally occurring therapeutic relationships. </a:t>
          </a:r>
          <a:endParaRPr lang="en-US" sz="3800" kern="1200"/>
        </a:p>
      </dsp:txBody>
      <dsp:txXfrm>
        <a:off x="130221" y="175971"/>
        <a:ext cx="6640070" cy="2407157"/>
      </dsp:txXfrm>
    </dsp:sp>
    <dsp:sp modelId="{C287F6D9-1DD0-419E-84F3-BFB84DB78DAA}">
      <dsp:nvSpPr>
        <dsp:cNvPr id="0" name=""/>
        <dsp:cNvSpPr/>
      </dsp:nvSpPr>
      <dsp:spPr>
        <a:xfrm>
          <a:off x="0" y="2822790"/>
          <a:ext cx="6900512" cy="2667599"/>
        </a:xfrm>
        <a:prstGeom prst="roundRect">
          <a:avLst/>
        </a:prstGeom>
        <a:solidFill>
          <a:schemeClr val="accent3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800" kern="1200"/>
            <a:t>To demonstrate the principles of co-production - the strength of shared power and decision-making, and the empowerment of the voices of Experts by Experience and staff.</a:t>
          </a:r>
          <a:endParaRPr lang="en-US" sz="3800" kern="1200"/>
        </a:p>
      </dsp:txBody>
      <dsp:txXfrm>
        <a:off x="130221" y="2953011"/>
        <a:ext cx="6640070" cy="240715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A1A851-9CED-479D-940F-6C08BBA41050}">
      <dsp:nvSpPr>
        <dsp:cNvPr id="0" name=""/>
        <dsp:cNvSpPr/>
      </dsp:nvSpPr>
      <dsp:spPr>
        <a:xfrm>
          <a:off x="3404536" y="2321443"/>
          <a:ext cx="91440" cy="85905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859053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428014" y="2746522"/>
        <a:ext cx="44482" cy="8896"/>
      </dsp:txXfrm>
    </dsp:sp>
    <dsp:sp modelId="{B39C6694-19DE-4FEB-94FE-E47094AE6072}">
      <dsp:nvSpPr>
        <dsp:cNvPr id="0" name=""/>
        <dsp:cNvSpPr/>
      </dsp:nvSpPr>
      <dsp:spPr>
        <a:xfrm>
          <a:off x="1516225" y="2407"/>
          <a:ext cx="3868060" cy="232083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9538" tIns="198954" rIns="189538" bIns="198954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500" kern="1200"/>
            <a:t>Phase 1 (6.30 to 8.30pm) is designed for scheduled bookings that are deemed Green Zone working.</a:t>
          </a:r>
          <a:endParaRPr lang="en-US" sz="3500" kern="1200"/>
        </a:p>
      </dsp:txBody>
      <dsp:txXfrm>
        <a:off x="1516225" y="2407"/>
        <a:ext cx="3868060" cy="2320836"/>
      </dsp:txXfrm>
    </dsp:sp>
    <dsp:sp modelId="{8FEC3901-B242-43E2-AFBD-BC748BC0F483}">
      <dsp:nvSpPr>
        <dsp:cNvPr id="0" name=""/>
        <dsp:cNvSpPr/>
      </dsp:nvSpPr>
      <dsp:spPr>
        <a:xfrm>
          <a:off x="1516225" y="3212897"/>
          <a:ext cx="3868060" cy="2320836"/>
        </a:xfrm>
        <a:prstGeom prst="rect">
          <a:avLst/>
        </a:prstGeom>
        <a:solidFill>
          <a:schemeClr val="accent3">
            <a:hueOff val="-7793778"/>
            <a:satOff val="-9094"/>
            <a:lumOff val="2078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9538" tIns="198954" rIns="189538" bIns="198954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500" kern="1200"/>
            <a:t>Phase 2 (9 to 11.30pm) is the designated time for Amber catagories of support need.</a:t>
          </a:r>
          <a:endParaRPr lang="en-US" sz="3500" kern="1200"/>
        </a:p>
      </dsp:txBody>
      <dsp:txXfrm>
        <a:off x="1516225" y="3212897"/>
        <a:ext cx="3868060" cy="23208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105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7965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908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3543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10/6/2020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00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10/6/2020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70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10/6/2020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857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381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646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850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120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10/6/2020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417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76" r:id="rId6"/>
    <p:sldLayoutId id="2147483872" r:id="rId7"/>
    <p:sldLayoutId id="2147483873" r:id="rId8"/>
    <p:sldLayoutId id="2147483874" r:id="rId9"/>
    <p:sldLayoutId id="2147483875" r:id="rId10"/>
    <p:sldLayoutId id="2147483877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5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6B8466-5712-4DF1-B57A-069BBDDA98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t="10084" r="-1" b="5624"/>
          <a:stretch/>
        </p:blipFill>
        <p:spPr>
          <a:xfrm>
            <a:off x="20" y="10"/>
            <a:ext cx="12188930" cy="6857990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8F51725E-A483-43B2-A6F2-C44F502FE0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937549"/>
            <a:ext cx="12191999" cy="5058137"/>
          </a:xfrm>
          <a:prstGeom prst="rect">
            <a:avLst/>
          </a:prstGeom>
          <a:gradFill flip="none" rotWithShape="1">
            <a:gsLst>
              <a:gs pos="50000">
                <a:schemeClr val="tx1">
                  <a:alpha val="30000"/>
                </a:schemeClr>
              </a:gs>
              <a:gs pos="80000">
                <a:schemeClr val="tx1">
                  <a:alpha val="15000"/>
                </a:schemeClr>
              </a:gs>
              <a:gs pos="0">
                <a:schemeClr val="tx1">
                  <a:alpha val="0"/>
                </a:schemeClr>
              </a:gs>
              <a:gs pos="20000">
                <a:schemeClr val="tx1">
                  <a:alpha val="15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63240"/>
          </a:xfrm>
        </p:spPr>
        <p:txBody>
          <a:bodyPr>
            <a:normAutofit/>
          </a:bodyPr>
          <a:lstStyle/>
          <a:p>
            <a:pPr algn="ctr"/>
            <a:r>
              <a:rPr lang="en-US" sz="10800">
                <a:solidFill>
                  <a:schemeClr val="bg1"/>
                </a:solidFill>
              </a:rPr>
              <a:t>Galway community cafe</a:t>
            </a:r>
            <a:endParaRPr lang="en-US" sz="1080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7048" y="4599432"/>
            <a:ext cx="9144000" cy="1536192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algn="ctr"/>
            <a:r>
              <a:rPr lang="en-US" sz="3200">
                <a:solidFill>
                  <a:schemeClr val="bg1"/>
                </a:solidFill>
                <a:latin typeface="Century Gothic"/>
              </a:rPr>
              <a:t>Maria Mc Goldrick</a:t>
            </a:r>
          </a:p>
          <a:p>
            <a:pPr algn="ctr"/>
            <a:r>
              <a:rPr lang="en-US" sz="3200">
                <a:solidFill>
                  <a:schemeClr val="bg1"/>
                </a:solidFill>
                <a:latin typeface="Century Gothic"/>
              </a:rPr>
              <a:t>Thom Stewart</a:t>
            </a:r>
          </a:p>
          <a:p>
            <a:pPr algn="ctr"/>
            <a:r>
              <a:rPr lang="en-US" sz="3200">
                <a:solidFill>
                  <a:schemeClr val="bg1"/>
                </a:solidFill>
                <a:latin typeface="Century Gothic"/>
              </a:rPr>
              <a:t>Danni Burke</a:t>
            </a:r>
            <a:endParaRPr lang="en-US" sz="3200" dirty="0">
              <a:solidFill>
                <a:schemeClr val="bg1"/>
              </a:solidFill>
              <a:latin typeface="Century Gothic"/>
            </a:endParaRPr>
          </a:p>
        </p:txBody>
      </p:sp>
      <p:sp>
        <p:nvSpPr>
          <p:cNvPr id="42" name="Rectangle 6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36862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 cap="rnd">
            <a:solidFill>
              <a:schemeClr val="bg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0819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C05CBC3C-2E5A-4839-8B9B-2E5A6ADF0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827FF362-FC97-4BF5-949B-D4ADFA26E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8888549">
            <a:off x="-1059473" y="-1108988"/>
            <a:ext cx="7179830" cy="5226565"/>
          </a:xfrm>
          <a:custGeom>
            <a:avLst/>
            <a:gdLst>
              <a:gd name="connsiteX0" fmla="*/ 5217841 w 7179830"/>
              <a:gd name="connsiteY0" fmla="*/ 464824 h 5226565"/>
              <a:gd name="connsiteX1" fmla="*/ 5222490 w 7179830"/>
              <a:gd name="connsiteY1" fmla="*/ 464289 h 5226565"/>
              <a:gd name="connsiteX2" fmla="*/ 5216768 w 7179830"/>
              <a:gd name="connsiteY2" fmla="*/ 463394 h 5226565"/>
              <a:gd name="connsiteX3" fmla="*/ 5217841 w 7179830"/>
              <a:gd name="connsiteY3" fmla="*/ 464824 h 5226565"/>
              <a:gd name="connsiteX4" fmla="*/ 4945201 w 7179830"/>
              <a:gd name="connsiteY4" fmla="*/ 5226565 h 5226565"/>
              <a:gd name="connsiteX5" fmla="*/ 140449 w 7179830"/>
              <a:gd name="connsiteY5" fmla="*/ 2240811 h 5226565"/>
              <a:gd name="connsiteX6" fmla="*/ 232913 w 7179830"/>
              <a:gd name="connsiteY6" fmla="*/ 2052782 h 5226565"/>
              <a:gd name="connsiteX7" fmla="*/ 375714 w 7179830"/>
              <a:gd name="connsiteY7" fmla="*/ 1803205 h 5226565"/>
              <a:gd name="connsiteX8" fmla="*/ 1512756 w 7179830"/>
              <a:gd name="connsiteY8" fmla="*/ 638448 h 5226565"/>
              <a:gd name="connsiteX9" fmla="*/ 2902095 w 7179830"/>
              <a:gd name="connsiteY9" fmla="*/ 120440 h 5226565"/>
              <a:gd name="connsiteX10" fmla="*/ 2848453 w 7179830"/>
              <a:gd name="connsiteY10" fmla="*/ 125626 h 5226565"/>
              <a:gd name="connsiteX11" fmla="*/ 1837830 w 7179830"/>
              <a:gd name="connsiteY11" fmla="*/ 426203 h 5226565"/>
              <a:gd name="connsiteX12" fmla="*/ 214608 w 7179830"/>
              <a:gd name="connsiteY12" fmla="*/ 1882239 h 5226565"/>
              <a:gd name="connsiteX13" fmla="*/ 91317 w 7179830"/>
              <a:gd name="connsiteY13" fmla="*/ 2123701 h 5226565"/>
              <a:gd name="connsiteX14" fmla="*/ 64092 w 7179830"/>
              <a:gd name="connsiteY14" fmla="*/ 2193361 h 5226565"/>
              <a:gd name="connsiteX15" fmla="*/ 0 w 7179830"/>
              <a:gd name="connsiteY15" fmla="*/ 2153533 h 5226565"/>
              <a:gd name="connsiteX16" fmla="*/ 42834 w 7179830"/>
              <a:gd name="connsiteY16" fmla="*/ 2047277 h 5226565"/>
              <a:gd name="connsiteX17" fmla="*/ 923582 w 7179830"/>
              <a:gd name="connsiteY17" fmla="*/ 915600 h 5226565"/>
              <a:gd name="connsiteX18" fmla="*/ 2686989 w 7179830"/>
              <a:gd name="connsiteY18" fmla="*/ 73950 h 5226565"/>
              <a:gd name="connsiteX19" fmla="*/ 3059983 w 7179830"/>
              <a:gd name="connsiteY19" fmla="*/ 20308 h 5226565"/>
              <a:gd name="connsiteX20" fmla="*/ 3454435 w 7179830"/>
              <a:gd name="connsiteY20" fmla="*/ 1176 h 5226565"/>
              <a:gd name="connsiteX21" fmla="*/ 3923806 w 7179830"/>
              <a:gd name="connsiteY21" fmla="*/ 49990 h 5226565"/>
              <a:gd name="connsiteX22" fmla="*/ 5350874 w 7179830"/>
              <a:gd name="connsiteY22" fmla="*/ 426917 h 5226565"/>
              <a:gd name="connsiteX23" fmla="*/ 6607360 w 7179830"/>
              <a:gd name="connsiteY23" fmla="*/ 1075097 h 5226565"/>
              <a:gd name="connsiteX24" fmla="*/ 7110534 w 7179830"/>
              <a:gd name="connsiteY24" fmla="*/ 1541421 h 5226565"/>
              <a:gd name="connsiteX25" fmla="*/ 7179830 w 7179830"/>
              <a:gd name="connsiteY25" fmla="*/ 1630542 h 5226565"/>
              <a:gd name="connsiteX26" fmla="*/ 7136295 w 7179830"/>
              <a:gd name="connsiteY26" fmla="*/ 1700600 h 5226565"/>
              <a:gd name="connsiteX27" fmla="*/ 7131140 w 7179830"/>
              <a:gd name="connsiteY27" fmla="*/ 1693045 h 5226565"/>
              <a:gd name="connsiteX28" fmla="*/ 6577499 w 7179830"/>
              <a:gd name="connsiteY28" fmla="*/ 1148230 h 5226565"/>
              <a:gd name="connsiteX29" fmla="*/ 5494816 w 7179830"/>
              <a:gd name="connsiteY29" fmla="*/ 563527 h 5226565"/>
              <a:gd name="connsiteX30" fmla="*/ 5366967 w 7179830"/>
              <a:gd name="connsiteY30" fmla="*/ 514176 h 5226565"/>
              <a:gd name="connsiteX31" fmla="*/ 5244661 w 7179830"/>
              <a:gd name="connsiteY31" fmla="*/ 470725 h 5226565"/>
              <a:gd name="connsiteX32" fmla="*/ 5904822 w 7179830"/>
              <a:gd name="connsiteY32" fmla="*/ 815468 h 5226565"/>
              <a:gd name="connsiteX33" fmla="*/ 7015222 w 7179830"/>
              <a:gd name="connsiteY33" fmla="*/ 1815185 h 5226565"/>
              <a:gd name="connsiteX34" fmla="*/ 7040454 w 7179830"/>
              <a:gd name="connsiteY34" fmla="*/ 1854830 h 5226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179830" h="5226565">
                <a:moveTo>
                  <a:pt x="5217841" y="464824"/>
                </a:moveTo>
                <a:lnTo>
                  <a:pt x="5222490" y="464289"/>
                </a:lnTo>
                <a:lnTo>
                  <a:pt x="5216768" y="463394"/>
                </a:lnTo>
                <a:cubicBezTo>
                  <a:pt x="5216768" y="463394"/>
                  <a:pt x="5216768" y="464646"/>
                  <a:pt x="5217841" y="464824"/>
                </a:cubicBezTo>
                <a:close/>
                <a:moveTo>
                  <a:pt x="4945201" y="5226565"/>
                </a:moveTo>
                <a:lnTo>
                  <a:pt x="140449" y="2240811"/>
                </a:lnTo>
                <a:lnTo>
                  <a:pt x="232913" y="2052782"/>
                </a:lnTo>
                <a:cubicBezTo>
                  <a:pt x="277693" y="1968290"/>
                  <a:pt x="325201" y="1885054"/>
                  <a:pt x="375714" y="1803205"/>
                </a:cubicBezTo>
                <a:cubicBezTo>
                  <a:pt x="667528" y="1329721"/>
                  <a:pt x="1039629" y="935091"/>
                  <a:pt x="1512756" y="638448"/>
                </a:cubicBezTo>
                <a:cubicBezTo>
                  <a:pt x="1939392" y="370950"/>
                  <a:pt x="2405724" y="210560"/>
                  <a:pt x="2902095" y="120440"/>
                </a:cubicBezTo>
                <a:cubicBezTo>
                  <a:pt x="2884054" y="118134"/>
                  <a:pt x="2865727" y="119904"/>
                  <a:pt x="2848453" y="125626"/>
                </a:cubicBezTo>
                <a:cubicBezTo>
                  <a:pt x="2498704" y="175943"/>
                  <a:pt x="2158217" y="277201"/>
                  <a:pt x="1837830" y="426203"/>
                </a:cubicBezTo>
                <a:cubicBezTo>
                  <a:pt x="1147094" y="744660"/>
                  <a:pt x="593502" y="1217071"/>
                  <a:pt x="214608" y="1882239"/>
                </a:cubicBezTo>
                <a:cubicBezTo>
                  <a:pt x="169441" y="1960776"/>
                  <a:pt x="128308" y="2041369"/>
                  <a:pt x="91317" y="2123701"/>
                </a:cubicBezTo>
                <a:lnTo>
                  <a:pt x="64092" y="2193361"/>
                </a:lnTo>
                <a:lnTo>
                  <a:pt x="0" y="2153533"/>
                </a:lnTo>
                <a:lnTo>
                  <a:pt x="42834" y="2047277"/>
                </a:lnTo>
                <a:cubicBezTo>
                  <a:pt x="241792" y="1615775"/>
                  <a:pt x="541268" y="1241591"/>
                  <a:pt x="923582" y="915600"/>
                </a:cubicBezTo>
                <a:cubicBezTo>
                  <a:pt x="1435331" y="478415"/>
                  <a:pt x="2028081" y="205375"/>
                  <a:pt x="2686989" y="73950"/>
                </a:cubicBezTo>
                <a:cubicBezTo>
                  <a:pt x="2810367" y="49274"/>
                  <a:pt x="2934818" y="32466"/>
                  <a:pt x="3059983" y="20308"/>
                </a:cubicBezTo>
                <a:cubicBezTo>
                  <a:pt x="3185149" y="8148"/>
                  <a:pt x="3308706" y="2963"/>
                  <a:pt x="3454435" y="1176"/>
                </a:cubicBezTo>
                <a:cubicBezTo>
                  <a:pt x="3599805" y="-5977"/>
                  <a:pt x="3761985" y="20665"/>
                  <a:pt x="3923806" y="49990"/>
                </a:cubicBezTo>
                <a:cubicBezTo>
                  <a:pt x="4409449" y="137964"/>
                  <a:pt x="4886867" y="257228"/>
                  <a:pt x="5350874" y="426917"/>
                </a:cubicBezTo>
                <a:cubicBezTo>
                  <a:pt x="5797001" y="589991"/>
                  <a:pt x="6223101" y="792223"/>
                  <a:pt x="6607360" y="1075097"/>
                </a:cubicBezTo>
                <a:cubicBezTo>
                  <a:pt x="6794438" y="1212779"/>
                  <a:pt x="6965102" y="1365689"/>
                  <a:pt x="7110534" y="1541421"/>
                </a:cubicBezTo>
                <a:lnTo>
                  <a:pt x="7179830" y="1630542"/>
                </a:lnTo>
                <a:lnTo>
                  <a:pt x="7136295" y="1700600"/>
                </a:lnTo>
                <a:lnTo>
                  <a:pt x="7131140" y="1693045"/>
                </a:lnTo>
                <a:cubicBezTo>
                  <a:pt x="6977874" y="1483026"/>
                  <a:pt x="6788448" y="1305671"/>
                  <a:pt x="6577499" y="1148230"/>
                </a:cubicBezTo>
                <a:cubicBezTo>
                  <a:pt x="6245452" y="900401"/>
                  <a:pt x="5878538" y="716408"/>
                  <a:pt x="5494816" y="563527"/>
                </a:cubicBezTo>
                <a:cubicBezTo>
                  <a:pt x="5452491" y="546487"/>
                  <a:pt x="5409881" y="530036"/>
                  <a:pt x="5366967" y="514176"/>
                </a:cubicBezTo>
                <a:cubicBezTo>
                  <a:pt x="5326377" y="499156"/>
                  <a:pt x="5285430" y="485210"/>
                  <a:pt x="5244661" y="470725"/>
                </a:cubicBezTo>
                <a:cubicBezTo>
                  <a:pt x="5471517" y="572127"/>
                  <a:pt x="5691970" y="687263"/>
                  <a:pt x="5904822" y="815468"/>
                </a:cubicBezTo>
                <a:cubicBezTo>
                  <a:pt x="6336645" y="1080104"/>
                  <a:pt x="6718758" y="1400351"/>
                  <a:pt x="7015222" y="1815185"/>
                </a:cubicBezTo>
                <a:lnTo>
                  <a:pt x="7040454" y="1854830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9D92C6-A1A0-4B73-B6CB-BD18E355F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2286" y="548510"/>
            <a:ext cx="3644489" cy="2414488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2600">
                <a:solidFill>
                  <a:schemeClr val="bg1"/>
                </a:solidFill>
              </a:rPr>
              <a:t>   </a:t>
            </a:r>
            <a:br>
              <a:rPr lang="en-GB" sz="2600"/>
            </a:br>
            <a:r>
              <a:rPr lang="en-GB" sz="2600">
                <a:solidFill>
                  <a:schemeClr val="bg1"/>
                </a:solidFill>
              </a:rPr>
              <a:t>                                       </a:t>
            </a:r>
            <a:r>
              <a:rPr lang="en-GB" sz="6600">
                <a:solidFill>
                  <a:schemeClr val="bg1"/>
                </a:solidFill>
              </a:rPr>
              <a:t>   </a:t>
            </a:r>
            <a:r>
              <a:rPr lang="en-GB" sz="6600" err="1">
                <a:solidFill>
                  <a:schemeClr val="bg1"/>
                </a:solidFill>
              </a:rPr>
              <a:t>CafE</a:t>
            </a:r>
            <a:r>
              <a:rPr lang="en-GB" sz="6600">
                <a:solidFill>
                  <a:schemeClr val="bg1"/>
                </a:solidFill>
              </a:rPr>
              <a:t> Aims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EE9A9-BEAC-41A1-80BD-2EC36A77BF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642232"/>
            <a:ext cx="5254754" cy="5294647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GB" sz="2000">
                <a:latin typeface="Century Gothic"/>
                <a:ea typeface="+mn-lt"/>
                <a:cs typeface="+mn-lt"/>
              </a:rPr>
              <a:t>To provide out-of-hours, recovery-oriented, peer-led support that improves the wellbeing of individuals experiencing mental health challenges in a neutral environment.</a:t>
            </a:r>
          </a:p>
          <a:p>
            <a:pPr>
              <a:lnSpc>
                <a:spcPct val="100000"/>
              </a:lnSpc>
            </a:pPr>
            <a:endParaRPr lang="en-GB" sz="2000">
              <a:latin typeface="Century Gothic"/>
              <a:ea typeface="+mn-lt"/>
              <a:cs typeface="+mn-lt"/>
            </a:endParaRPr>
          </a:p>
          <a:p>
            <a:pPr>
              <a:lnSpc>
                <a:spcPct val="100000"/>
              </a:lnSpc>
            </a:pPr>
            <a:r>
              <a:rPr lang="en-GB" sz="2000">
                <a:latin typeface="Century Gothic"/>
                <a:ea typeface="+mn-lt"/>
                <a:cs typeface="+mn-lt"/>
              </a:rPr>
              <a:t>To demonstrate a socially innovative model for mental health services and potential for extension to other areas, and provide a </a:t>
            </a:r>
            <a:r>
              <a:rPr lang="en-GB" sz="2000" err="1">
                <a:latin typeface="Century Gothic"/>
                <a:ea typeface="+mn-lt"/>
                <a:cs typeface="+mn-lt"/>
              </a:rPr>
              <a:t>collaboratory</a:t>
            </a:r>
            <a:r>
              <a:rPr lang="en-GB" sz="2000">
                <a:latin typeface="Century Gothic"/>
                <a:ea typeface="+mn-lt"/>
                <a:cs typeface="+mn-lt"/>
              </a:rPr>
              <a:t> site for ongoing service improvement through co-production.</a:t>
            </a:r>
          </a:p>
          <a:p>
            <a:pPr>
              <a:lnSpc>
                <a:spcPct val="100000"/>
              </a:lnSpc>
            </a:pPr>
            <a:endParaRPr lang="en-GB" sz="2000">
              <a:latin typeface="Century Gothic"/>
              <a:ea typeface="+mn-lt"/>
              <a:cs typeface="+mn-lt"/>
            </a:endParaRPr>
          </a:p>
          <a:p>
            <a:pPr>
              <a:lnSpc>
                <a:spcPct val="100000"/>
              </a:lnSpc>
            </a:pPr>
            <a:r>
              <a:rPr lang="en-GB" sz="2000">
                <a:latin typeface="Century Gothic"/>
                <a:ea typeface="+mn-lt"/>
                <a:cs typeface="+mn-lt"/>
              </a:rPr>
              <a:t>To reduce pressure on A&amp;E and the AAMHU through mental health promotion, diversion, and de-escalation, and reduce rates of suicide and </a:t>
            </a:r>
            <a:r>
              <a:rPr lang="en-GB" sz="2000" err="1">
                <a:latin typeface="Century Gothic"/>
                <a:ea typeface="+mn-lt"/>
                <a:cs typeface="+mn-lt"/>
              </a:rPr>
              <a:t>parasuicidality</a:t>
            </a:r>
            <a:r>
              <a:rPr lang="en-GB" sz="2000">
                <a:latin typeface="Century Gothic"/>
                <a:ea typeface="+mn-lt"/>
                <a:cs typeface="+mn-lt"/>
              </a:rPr>
              <a:t>.</a:t>
            </a:r>
          </a:p>
          <a:p>
            <a:pPr>
              <a:lnSpc>
                <a:spcPct val="100000"/>
              </a:lnSpc>
            </a:pP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10624023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180DD0-C60F-41CA-89F6-6C04F58AD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/>
              <a:t> Cafe values</a:t>
            </a:r>
          </a:p>
        </p:txBody>
      </p:sp>
      <p:sp>
        <p:nvSpPr>
          <p:cNvPr id="27" name="Rectangle 6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27432"/>
          </a:xfrm>
          <a:custGeom>
            <a:avLst/>
            <a:gdLst>
              <a:gd name="connsiteX0" fmla="*/ 0 w 3474720"/>
              <a:gd name="connsiteY0" fmla="*/ 0 h 27432"/>
              <a:gd name="connsiteX1" fmla="*/ 660197 w 3474720"/>
              <a:gd name="connsiteY1" fmla="*/ 0 h 27432"/>
              <a:gd name="connsiteX2" fmla="*/ 1355141 w 3474720"/>
              <a:gd name="connsiteY2" fmla="*/ 0 h 27432"/>
              <a:gd name="connsiteX3" fmla="*/ 2084832 w 3474720"/>
              <a:gd name="connsiteY3" fmla="*/ 0 h 27432"/>
              <a:gd name="connsiteX4" fmla="*/ 2814523 w 3474720"/>
              <a:gd name="connsiteY4" fmla="*/ 0 h 27432"/>
              <a:gd name="connsiteX5" fmla="*/ 3474720 w 3474720"/>
              <a:gd name="connsiteY5" fmla="*/ 0 h 27432"/>
              <a:gd name="connsiteX6" fmla="*/ 3474720 w 3474720"/>
              <a:gd name="connsiteY6" fmla="*/ 27432 h 27432"/>
              <a:gd name="connsiteX7" fmla="*/ 2710282 w 3474720"/>
              <a:gd name="connsiteY7" fmla="*/ 27432 h 27432"/>
              <a:gd name="connsiteX8" fmla="*/ 1945843 w 3474720"/>
              <a:gd name="connsiteY8" fmla="*/ 27432 h 27432"/>
              <a:gd name="connsiteX9" fmla="*/ 1250899 w 3474720"/>
              <a:gd name="connsiteY9" fmla="*/ 27432 h 27432"/>
              <a:gd name="connsiteX10" fmla="*/ 0 w 3474720"/>
              <a:gd name="connsiteY10" fmla="*/ 27432 h 27432"/>
              <a:gd name="connsiteX11" fmla="*/ 0 w 3474720"/>
              <a:gd name="connsiteY11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74720" h="27432" fill="none" extrusionOk="0">
                <a:moveTo>
                  <a:pt x="0" y="0"/>
                </a:moveTo>
                <a:cubicBezTo>
                  <a:pt x="307185" y="-8713"/>
                  <a:pt x="392307" y="-13121"/>
                  <a:pt x="660197" y="0"/>
                </a:cubicBezTo>
                <a:cubicBezTo>
                  <a:pt x="928087" y="13121"/>
                  <a:pt x="1167029" y="-2668"/>
                  <a:pt x="1355141" y="0"/>
                </a:cubicBezTo>
                <a:cubicBezTo>
                  <a:pt x="1543253" y="2668"/>
                  <a:pt x="1739408" y="-6709"/>
                  <a:pt x="2084832" y="0"/>
                </a:cubicBezTo>
                <a:cubicBezTo>
                  <a:pt x="2430256" y="6709"/>
                  <a:pt x="2538889" y="29706"/>
                  <a:pt x="2814523" y="0"/>
                </a:cubicBezTo>
                <a:cubicBezTo>
                  <a:pt x="3090157" y="-29706"/>
                  <a:pt x="3152920" y="-15446"/>
                  <a:pt x="3474720" y="0"/>
                </a:cubicBezTo>
                <a:cubicBezTo>
                  <a:pt x="3473554" y="7395"/>
                  <a:pt x="3474765" y="21864"/>
                  <a:pt x="3474720" y="27432"/>
                </a:cubicBezTo>
                <a:cubicBezTo>
                  <a:pt x="3275380" y="12730"/>
                  <a:pt x="2958934" y="10130"/>
                  <a:pt x="2710282" y="27432"/>
                </a:cubicBezTo>
                <a:cubicBezTo>
                  <a:pt x="2461630" y="44734"/>
                  <a:pt x="2131168" y="43757"/>
                  <a:pt x="1945843" y="27432"/>
                </a:cubicBezTo>
                <a:cubicBezTo>
                  <a:pt x="1760518" y="11107"/>
                  <a:pt x="1444829" y="-3738"/>
                  <a:pt x="1250899" y="27432"/>
                </a:cubicBezTo>
                <a:cubicBezTo>
                  <a:pt x="1056969" y="58602"/>
                  <a:pt x="444992" y="52761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474720" h="27432" stroke="0" extrusionOk="0">
                <a:moveTo>
                  <a:pt x="0" y="0"/>
                </a:moveTo>
                <a:cubicBezTo>
                  <a:pt x="300114" y="-5103"/>
                  <a:pt x="525093" y="-25284"/>
                  <a:pt x="660197" y="0"/>
                </a:cubicBezTo>
                <a:cubicBezTo>
                  <a:pt x="795301" y="25284"/>
                  <a:pt x="1023172" y="17955"/>
                  <a:pt x="1250899" y="0"/>
                </a:cubicBezTo>
                <a:cubicBezTo>
                  <a:pt x="1478626" y="-17955"/>
                  <a:pt x="1782079" y="-27844"/>
                  <a:pt x="2015338" y="0"/>
                </a:cubicBezTo>
                <a:cubicBezTo>
                  <a:pt x="2248597" y="27844"/>
                  <a:pt x="2491007" y="27648"/>
                  <a:pt x="2675534" y="0"/>
                </a:cubicBezTo>
                <a:cubicBezTo>
                  <a:pt x="2860061" y="-27648"/>
                  <a:pt x="3088679" y="-3661"/>
                  <a:pt x="3474720" y="0"/>
                </a:cubicBezTo>
                <a:cubicBezTo>
                  <a:pt x="3474913" y="12649"/>
                  <a:pt x="3473732" y="17989"/>
                  <a:pt x="3474720" y="27432"/>
                </a:cubicBezTo>
                <a:cubicBezTo>
                  <a:pt x="3317198" y="15714"/>
                  <a:pt x="2959205" y="52182"/>
                  <a:pt x="2779776" y="27432"/>
                </a:cubicBezTo>
                <a:cubicBezTo>
                  <a:pt x="2600347" y="2682"/>
                  <a:pt x="2382660" y="-684"/>
                  <a:pt x="2015338" y="27432"/>
                </a:cubicBezTo>
                <a:cubicBezTo>
                  <a:pt x="1648016" y="55548"/>
                  <a:pt x="1641073" y="39646"/>
                  <a:pt x="1424635" y="27432"/>
                </a:cubicBezTo>
                <a:cubicBezTo>
                  <a:pt x="1208197" y="15218"/>
                  <a:pt x="1021559" y="15893"/>
                  <a:pt x="729691" y="27432"/>
                </a:cubicBezTo>
                <a:cubicBezTo>
                  <a:pt x="437823" y="38971"/>
                  <a:pt x="153856" y="-2647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8100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A94AFA43-5904-4AD6-B14D-AD38D77DA91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4294009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890486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14" name="Rectangle 17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159428-A24C-4844-B1E4-A11D60646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/>
              <a:t> Cafe values</a:t>
            </a:r>
          </a:p>
        </p:txBody>
      </p:sp>
      <p:sp>
        <p:nvSpPr>
          <p:cNvPr id="20" name="Rectangle 6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27432"/>
          </a:xfrm>
          <a:custGeom>
            <a:avLst/>
            <a:gdLst>
              <a:gd name="connsiteX0" fmla="*/ 0 w 3474720"/>
              <a:gd name="connsiteY0" fmla="*/ 0 h 27432"/>
              <a:gd name="connsiteX1" fmla="*/ 660197 w 3474720"/>
              <a:gd name="connsiteY1" fmla="*/ 0 h 27432"/>
              <a:gd name="connsiteX2" fmla="*/ 1355141 w 3474720"/>
              <a:gd name="connsiteY2" fmla="*/ 0 h 27432"/>
              <a:gd name="connsiteX3" fmla="*/ 2084832 w 3474720"/>
              <a:gd name="connsiteY3" fmla="*/ 0 h 27432"/>
              <a:gd name="connsiteX4" fmla="*/ 2814523 w 3474720"/>
              <a:gd name="connsiteY4" fmla="*/ 0 h 27432"/>
              <a:gd name="connsiteX5" fmla="*/ 3474720 w 3474720"/>
              <a:gd name="connsiteY5" fmla="*/ 0 h 27432"/>
              <a:gd name="connsiteX6" fmla="*/ 3474720 w 3474720"/>
              <a:gd name="connsiteY6" fmla="*/ 27432 h 27432"/>
              <a:gd name="connsiteX7" fmla="*/ 2710282 w 3474720"/>
              <a:gd name="connsiteY7" fmla="*/ 27432 h 27432"/>
              <a:gd name="connsiteX8" fmla="*/ 1945843 w 3474720"/>
              <a:gd name="connsiteY8" fmla="*/ 27432 h 27432"/>
              <a:gd name="connsiteX9" fmla="*/ 1250899 w 3474720"/>
              <a:gd name="connsiteY9" fmla="*/ 27432 h 27432"/>
              <a:gd name="connsiteX10" fmla="*/ 0 w 3474720"/>
              <a:gd name="connsiteY10" fmla="*/ 27432 h 27432"/>
              <a:gd name="connsiteX11" fmla="*/ 0 w 3474720"/>
              <a:gd name="connsiteY11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74720" h="27432" fill="none" extrusionOk="0">
                <a:moveTo>
                  <a:pt x="0" y="0"/>
                </a:moveTo>
                <a:cubicBezTo>
                  <a:pt x="307185" y="-8713"/>
                  <a:pt x="392307" y="-13121"/>
                  <a:pt x="660197" y="0"/>
                </a:cubicBezTo>
                <a:cubicBezTo>
                  <a:pt x="928087" y="13121"/>
                  <a:pt x="1167029" y="-2668"/>
                  <a:pt x="1355141" y="0"/>
                </a:cubicBezTo>
                <a:cubicBezTo>
                  <a:pt x="1543253" y="2668"/>
                  <a:pt x="1739408" y="-6709"/>
                  <a:pt x="2084832" y="0"/>
                </a:cubicBezTo>
                <a:cubicBezTo>
                  <a:pt x="2430256" y="6709"/>
                  <a:pt x="2538889" y="29706"/>
                  <a:pt x="2814523" y="0"/>
                </a:cubicBezTo>
                <a:cubicBezTo>
                  <a:pt x="3090157" y="-29706"/>
                  <a:pt x="3152920" y="-15446"/>
                  <a:pt x="3474720" y="0"/>
                </a:cubicBezTo>
                <a:cubicBezTo>
                  <a:pt x="3473554" y="7395"/>
                  <a:pt x="3474765" y="21864"/>
                  <a:pt x="3474720" y="27432"/>
                </a:cubicBezTo>
                <a:cubicBezTo>
                  <a:pt x="3275380" y="12730"/>
                  <a:pt x="2958934" y="10130"/>
                  <a:pt x="2710282" y="27432"/>
                </a:cubicBezTo>
                <a:cubicBezTo>
                  <a:pt x="2461630" y="44734"/>
                  <a:pt x="2131168" y="43757"/>
                  <a:pt x="1945843" y="27432"/>
                </a:cubicBezTo>
                <a:cubicBezTo>
                  <a:pt x="1760518" y="11107"/>
                  <a:pt x="1444829" y="-3738"/>
                  <a:pt x="1250899" y="27432"/>
                </a:cubicBezTo>
                <a:cubicBezTo>
                  <a:pt x="1056969" y="58602"/>
                  <a:pt x="444992" y="52761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474720" h="27432" stroke="0" extrusionOk="0">
                <a:moveTo>
                  <a:pt x="0" y="0"/>
                </a:moveTo>
                <a:cubicBezTo>
                  <a:pt x="300114" y="-5103"/>
                  <a:pt x="525093" y="-25284"/>
                  <a:pt x="660197" y="0"/>
                </a:cubicBezTo>
                <a:cubicBezTo>
                  <a:pt x="795301" y="25284"/>
                  <a:pt x="1023172" y="17955"/>
                  <a:pt x="1250899" y="0"/>
                </a:cubicBezTo>
                <a:cubicBezTo>
                  <a:pt x="1478626" y="-17955"/>
                  <a:pt x="1782079" y="-27844"/>
                  <a:pt x="2015338" y="0"/>
                </a:cubicBezTo>
                <a:cubicBezTo>
                  <a:pt x="2248597" y="27844"/>
                  <a:pt x="2491007" y="27648"/>
                  <a:pt x="2675534" y="0"/>
                </a:cubicBezTo>
                <a:cubicBezTo>
                  <a:pt x="2860061" y="-27648"/>
                  <a:pt x="3088679" y="-3661"/>
                  <a:pt x="3474720" y="0"/>
                </a:cubicBezTo>
                <a:cubicBezTo>
                  <a:pt x="3474913" y="12649"/>
                  <a:pt x="3473732" y="17989"/>
                  <a:pt x="3474720" y="27432"/>
                </a:cubicBezTo>
                <a:cubicBezTo>
                  <a:pt x="3317198" y="15714"/>
                  <a:pt x="2959205" y="52182"/>
                  <a:pt x="2779776" y="27432"/>
                </a:cubicBezTo>
                <a:cubicBezTo>
                  <a:pt x="2600347" y="2682"/>
                  <a:pt x="2382660" y="-684"/>
                  <a:pt x="2015338" y="27432"/>
                </a:cubicBezTo>
                <a:cubicBezTo>
                  <a:pt x="1648016" y="55548"/>
                  <a:pt x="1641073" y="39646"/>
                  <a:pt x="1424635" y="27432"/>
                </a:cubicBezTo>
                <a:cubicBezTo>
                  <a:pt x="1208197" y="15218"/>
                  <a:pt x="1021559" y="15893"/>
                  <a:pt x="729691" y="27432"/>
                </a:cubicBezTo>
                <a:cubicBezTo>
                  <a:pt x="437823" y="38971"/>
                  <a:pt x="153856" y="-2647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8100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0EA8551-FDD3-4C2D-910B-1BD803AE148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0899089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43325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05CBC3C-2E5A-4839-8B9B-2E5A6ADF0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27FF362-FC97-4BF5-949B-D4ADFA26E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8888549">
            <a:off x="-1059473" y="-1108988"/>
            <a:ext cx="7179830" cy="5226565"/>
          </a:xfrm>
          <a:custGeom>
            <a:avLst/>
            <a:gdLst>
              <a:gd name="connsiteX0" fmla="*/ 5217841 w 7179830"/>
              <a:gd name="connsiteY0" fmla="*/ 464824 h 5226565"/>
              <a:gd name="connsiteX1" fmla="*/ 5222490 w 7179830"/>
              <a:gd name="connsiteY1" fmla="*/ 464289 h 5226565"/>
              <a:gd name="connsiteX2" fmla="*/ 5216768 w 7179830"/>
              <a:gd name="connsiteY2" fmla="*/ 463394 h 5226565"/>
              <a:gd name="connsiteX3" fmla="*/ 5217841 w 7179830"/>
              <a:gd name="connsiteY3" fmla="*/ 464824 h 5226565"/>
              <a:gd name="connsiteX4" fmla="*/ 4945201 w 7179830"/>
              <a:gd name="connsiteY4" fmla="*/ 5226565 h 5226565"/>
              <a:gd name="connsiteX5" fmla="*/ 140449 w 7179830"/>
              <a:gd name="connsiteY5" fmla="*/ 2240811 h 5226565"/>
              <a:gd name="connsiteX6" fmla="*/ 232913 w 7179830"/>
              <a:gd name="connsiteY6" fmla="*/ 2052782 h 5226565"/>
              <a:gd name="connsiteX7" fmla="*/ 375714 w 7179830"/>
              <a:gd name="connsiteY7" fmla="*/ 1803205 h 5226565"/>
              <a:gd name="connsiteX8" fmla="*/ 1512756 w 7179830"/>
              <a:gd name="connsiteY8" fmla="*/ 638448 h 5226565"/>
              <a:gd name="connsiteX9" fmla="*/ 2902095 w 7179830"/>
              <a:gd name="connsiteY9" fmla="*/ 120440 h 5226565"/>
              <a:gd name="connsiteX10" fmla="*/ 2848453 w 7179830"/>
              <a:gd name="connsiteY10" fmla="*/ 125626 h 5226565"/>
              <a:gd name="connsiteX11" fmla="*/ 1837830 w 7179830"/>
              <a:gd name="connsiteY11" fmla="*/ 426203 h 5226565"/>
              <a:gd name="connsiteX12" fmla="*/ 214608 w 7179830"/>
              <a:gd name="connsiteY12" fmla="*/ 1882239 h 5226565"/>
              <a:gd name="connsiteX13" fmla="*/ 91317 w 7179830"/>
              <a:gd name="connsiteY13" fmla="*/ 2123701 h 5226565"/>
              <a:gd name="connsiteX14" fmla="*/ 64092 w 7179830"/>
              <a:gd name="connsiteY14" fmla="*/ 2193361 h 5226565"/>
              <a:gd name="connsiteX15" fmla="*/ 0 w 7179830"/>
              <a:gd name="connsiteY15" fmla="*/ 2153533 h 5226565"/>
              <a:gd name="connsiteX16" fmla="*/ 42834 w 7179830"/>
              <a:gd name="connsiteY16" fmla="*/ 2047277 h 5226565"/>
              <a:gd name="connsiteX17" fmla="*/ 923582 w 7179830"/>
              <a:gd name="connsiteY17" fmla="*/ 915600 h 5226565"/>
              <a:gd name="connsiteX18" fmla="*/ 2686989 w 7179830"/>
              <a:gd name="connsiteY18" fmla="*/ 73950 h 5226565"/>
              <a:gd name="connsiteX19" fmla="*/ 3059983 w 7179830"/>
              <a:gd name="connsiteY19" fmla="*/ 20308 h 5226565"/>
              <a:gd name="connsiteX20" fmla="*/ 3454435 w 7179830"/>
              <a:gd name="connsiteY20" fmla="*/ 1176 h 5226565"/>
              <a:gd name="connsiteX21" fmla="*/ 3923806 w 7179830"/>
              <a:gd name="connsiteY21" fmla="*/ 49990 h 5226565"/>
              <a:gd name="connsiteX22" fmla="*/ 5350874 w 7179830"/>
              <a:gd name="connsiteY22" fmla="*/ 426917 h 5226565"/>
              <a:gd name="connsiteX23" fmla="*/ 6607360 w 7179830"/>
              <a:gd name="connsiteY23" fmla="*/ 1075097 h 5226565"/>
              <a:gd name="connsiteX24" fmla="*/ 7110534 w 7179830"/>
              <a:gd name="connsiteY24" fmla="*/ 1541421 h 5226565"/>
              <a:gd name="connsiteX25" fmla="*/ 7179830 w 7179830"/>
              <a:gd name="connsiteY25" fmla="*/ 1630542 h 5226565"/>
              <a:gd name="connsiteX26" fmla="*/ 7136295 w 7179830"/>
              <a:gd name="connsiteY26" fmla="*/ 1700600 h 5226565"/>
              <a:gd name="connsiteX27" fmla="*/ 7131140 w 7179830"/>
              <a:gd name="connsiteY27" fmla="*/ 1693045 h 5226565"/>
              <a:gd name="connsiteX28" fmla="*/ 6577499 w 7179830"/>
              <a:gd name="connsiteY28" fmla="*/ 1148230 h 5226565"/>
              <a:gd name="connsiteX29" fmla="*/ 5494816 w 7179830"/>
              <a:gd name="connsiteY29" fmla="*/ 563527 h 5226565"/>
              <a:gd name="connsiteX30" fmla="*/ 5366967 w 7179830"/>
              <a:gd name="connsiteY30" fmla="*/ 514176 h 5226565"/>
              <a:gd name="connsiteX31" fmla="*/ 5244661 w 7179830"/>
              <a:gd name="connsiteY31" fmla="*/ 470725 h 5226565"/>
              <a:gd name="connsiteX32" fmla="*/ 5904822 w 7179830"/>
              <a:gd name="connsiteY32" fmla="*/ 815468 h 5226565"/>
              <a:gd name="connsiteX33" fmla="*/ 7015222 w 7179830"/>
              <a:gd name="connsiteY33" fmla="*/ 1815185 h 5226565"/>
              <a:gd name="connsiteX34" fmla="*/ 7040454 w 7179830"/>
              <a:gd name="connsiteY34" fmla="*/ 1854830 h 5226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179830" h="5226565">
                <a:moveTo>
                  <a:pt x="5217841" y="464824"/>
                </a:moveTo>
                <a:lnTo>
                  <a:pt x="5222490" y="464289"/>
                </a:lnTo>
                <a:lnTo>
                  <a:pt x="5216768" y="463394"/>
                </a:lnTo>
                <a:cubicBezTo>
                  <a:pt x="5216768" y="463394"/>
                  <a:pt x="5216768" y="464646"/>
                  <a:pt x="5217841" y="464824"/>
                </a:cubicBezTo>
                <a:close/>
                <a:moveTo>
                  <a:pt x="4945201" y="5226565"/>
                </a:moveTo>
                <a:lnTo>
                  <a:pt x="140449" y="2240811"/>
                </a:lnTo>
                <a:lnTo>
                  <a:pt x="232913" y="2052782"/>
                </a:lnTo>
                <a:cubicBezTo>
                  <a:pt x="277693" y="1968290"/>
                  <a:pt x="325201" y="1885054"/>
                  <a:pt x="375714" y="1803205"/>
                </a:cubicBezTo>
                <a:cubicBezTo>
                  <a:pt x="667528" y="1329721"/>
                  <a:pt x="1039629" y="935091"/>
                  <a:pt x="1512756" y="638448"/>
                </a:cubicBezTo>
                <a:cubicBezTo>
                  <a:pt x="1939392" y="370950"/>
                  <a:pt x="2405724" y="210560"/>
                  <a:pt x="2902095" y="120440"/>
                </a:cubicBezTo>
                <a:cubicBezTo>
                  <a:pt x="2884054" y="118134"/>
                  <a:pt x="2865727" y="119904"/>
                  <a:pt x="2848453" y="125626"/>
                </a:cubicBezTo>
                <a:cubicBezTo>
                  <a:pt x="2498704" y="175943"/>
                  <a:pt x="2158217" y="277201"/>
                  <a:pt x="1837830" y="426203"/>
                </a:cubicBezTo>
                <a:cubicBezTo>
                  <a:pt x="1147094" y="744660"/>
                  <a:pt x="593502" y="1217071"/>
                  <a:pt x="214608" y="1882239"/>
                </a:cubicBezTo>
                <a:cubicBezTo>
                  <a:pt x="169441" y="1960776"/>
                  <a:pt x="128308" y="2041369"/>
                  <a:pt x="91317" y="2123701"/>
                </a:cubicBezTo>
                <a:lnTo>
                  <a:pt x="64092" y="2193361"/>
                </a:lnTo>
                <a:lnTo>
                  <a:pt x="0" y="2153533"/>
                </a:lnTo>
                <a:lnTo>
                  <a:pt x="42834" y="2047277"/>
                </a:lnTo>
                <a:cubicBezTo>
                  <a:pt x="241792" y="1615775"/>
                  <a:pt x="541268" y="1241591"/>
                  <a:pt x="923582" y="915600"/>
                </a:cubicBezTo>
                <a:cubicBezTo>
                  <a:pt x="1435331" y="478415"/>
                  <a:pt x="2028081" y="205375"/>
                  <a:pt x="2686989" y="73950"/>
                </a:cubicBezTo>
                <a:cubicBezTo>
                  <a:pt x="2810367" y="49274"/>
                  <a:pt x="2934818" y="32466"/>
                  <a:pt x="3059983" y="20308"/>
                </a:cubicBezTo>
                <a:cubicBezTo>
                  <a:pt x="3185149" y="8148"/>
                  <a:pt x="3308706" y="2963"/>
                  <a:pt x="3454435" y="1176"/>
                </a:cubicBezTo>
                <a:cubicBezTo>
                  <a:pt x="3599805" y="-5977"/>
                  <a:pt x="3761985" y="20665"/>
                  <a:pt x="3923806" y="49990"/>
                </a:cubicBezTo>
                <a:cubicBezTo>
                  <a:pt x="4409449" y="137964"/>
                  <a:pt x="4886867" y="257228"/>
                  <a:pt x="5350874" y="426917"/>
                </a:cubicBezTo>
                <a:cubicBezTo>
                  <a:pt x="5797001" y="589991"/>
                  <a:pt x="6223101" y="792223"/>
                  <a:pt x="6607360" y="1075097"/>
                </a:cubicBezTo>
                <a:cubicBezTo>
                  <a:pt x="6794438" y="1212779"/>
                  <a:pt x="6965102" y="1365689"/>
                  <a:pt x="7110534" y="1541421"/>
                </a:cubicBezTo>
                <a:lnTo>
                  <a:pt x="7179830" y="1630542"/>
                </a:lnTo>
                <a:lnTo>
                  <a:pt x="7136295" y="1700600"/>
                </a:lnTo>
                <a:lnTo>
                  <a:pt x="7131140" y="1693045"/>
                </a:lnTo>
                <a:cubicBezTo>
                  <a:pt x="6977874" y="1483026"/>
                  <a:pt x="6788448" y="1305671"/>
                  <a:pt x="6577499" y="1148230"/>
                </a:cubicBezTo>
                <a:cubicBezTo>
                  <a:pt x="6245452" y="900401"/>
                  <a:pt x="5878538" y="716408"/>
                  <a:pt x="5494816" y="563527"/>
                </a:cubicBezTo>
                <a:cubicBezTo>
                  <a:pt x="5452491" y="546487"/>
                  <a:pt x="5409881" y="530036"/>
                  <a:pt x="5366967" y="514176"/>
                </a:cubicBezTo>
                <a:cubicBezTo>
                  <a:pt x="5326377" y="499156"/>
                  <a:pt x="5285430" y="485210"/>
                  <a:pt x="5244661" y="470725"/>
                </a:cubicBezTo>
                <a:cubicBezTo>
                  <a:pt x="5471517" y="572127"/>
                  <a:pt x="5691970" y="687263"/>
                  <a:pt x="5904822" y="815468"/>
                </a:cubicBezTo>
                <a:cubicBezTo>
                  <a:pt x="6336645" y="1080104"/>
                  <a:pt x="6718758" y="1400351"/>
                  <a:pt x="7015222" y="1815185"/>
                </a:cubicBezTo>
                <a:lnTo>
                  <a:pt x="7040454" y="1854830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32899C-2B70-4FCE-ADCF-18AA460E2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1931" y="1080866"/>
            <a:ext cx="3644489" cy="2414488"/>
          </a:xfrm>
        </p:spPr>
        <p:txBody>
          <a:bodyPr anchor="t">
            <a:normAutofit/>
          </a:bodyPr>
          <a:lstStyle/>
          <a:p>
            <a:r>
              <a:rPr lang="en-GB" sz="6600">
                <a:solidFill>
                  <a:schemeClr val="bg1"/>
                </a:solidFill>
              </a:rPr>
              <a:t>Service </a:t>
            </a:r>
            <a:br>
              <a:rPr lang="en-GB" sz="6600">
                <a:solidFill>
                  <a:schemeClr val="bg1"/>
                </a:solidFill>
              </a:rPr>
            </a:br>
            <a:r>
              <a:rPr lang="en-GB" sz="6600">
                <a:solidFill>
                  <a:schemeClr val="bg1"/>
                </a:solidFill>
              </a:rPr>
              <a:t>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CBBE27-5F7C-4649-AE10-70B710D38D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1717383"/>
            <a:ext cx="5254754" cy="529464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>
                <a:latin typeface="Century Gothic"/>
              </a:rPr>
              <a:t>12 month pilot project.</a:t>
            </a:r>
          </a:p>
          <a:p>
            <a:endParaRPr lang="en-GB">
              <a:latin typeface="Century Gothic"/>
            </a:endParaRPr>
          </a:p>
          <a:p>
            <a:r>
              <a:rPr lang="en-GB">
                <a:latin typeface="Century Gothic"/>
                <a:ea typeface="+mn-lt"/>
                <a:cs typeface="+mn-lt"/>
              </a:rPr>
              <a:t>The service will operate on a phased basis to ensure a comfortable, safe and manageable environment for its staff and customers.</a:t>
            </a:r>
            <a:endParaRPr lang="en-GB"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44256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E5BEAF-8260-40EC-AD3D-CB744D6A4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GB" sz="6000"/>
              <a:t>Service Model</a:t>
            </a:r>
          </a:p>
        </p:txBody>
      </p:sp>
      <p:sp>
        <p:nvSpPr>
          <p:cNvPr id="11" name="Rectangle 22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14992" y="1557877"/>
            <a:ext cx="18288" cy="3749040"/>
          </a:xfrm>
          <a:custGeom>
            <a:avLst/>
            <a:gdLst>
              <a:gd name="connsiteX0" fmla="*/ 0 w 18288"/>
              <a:gd name="connsiteY0" fmla="*/ 0 h 3749040"/>
              <a:gd name="connsiteX1" fmla="*/ 18288 w 18288"/>
              <a:gd name="connsiteY1" fmla="*/ 0 h 3749040"/>
              <a:gd name="connsiteX2" fmla="*/ 18288 w 18288"/>
              <a:gd name="connsiteY2" fmla="*/ 662330 h 3749040"/>
              <a:gd name="connsiteX3" fmla="*/ 18288 w 18288"/>
              <a:gd name="connsiteY3" fmla="*/ 1174699 h 3749040"/>
              <a:gd name="connsiteX4" fmla="*/ 18288 w 18288"/>
              <a:gd name="connsiteY4" fmla="*/ 1724558 h 3749040"/>
              <a:gd name="connsiteX5" fmla="*/ 18288 w 18288"/>
              <a:gd name="connsiteY5" fmla="*/ 2424379 h 3749040"/>
              <a:gd name="connsiteX6" fmla="*/ 18288 w 18288"/>
              <a:gd name="connsiteY6" fmla="*/ 3049219 h 3749040"/>
              <a:gd name="connsiteX7" fmla="*/ 18288 w 18288"/>
              <a:gd name="connsiteY7" fmla="*/ 3749040 h 3749040"/>
              <a:gd name="connsiteX8" fmla="*/ 0 w 18288"/>
              <a:gd name="connsiteY8" fmla="*/ 3749040 h 3749040"/>
              <a:gd name="connsiteX9" fmla="*/ 0 w 18288"/>
              <a:gd name="connsiteY9" fmla="*/ 3236671 h 3749040"/>
              <a:gd name="connsiteX10" fmla="*/ 0 w 18288"/>
              <a:gd name="connsiteY10" fmla="*/ 2536850 h 3749040"/>
              <a:gd name="connsiteX11" fmla="*/ 0 w 18288"/>
              <a:gd name="connsiteY11" fmla="*/ 1874520 h 3749040"/>
              <a:gd name="connsiteX12" fmla="*/ 0 w 18288"/>
              <a:gd name="connsiteY12" fmla="*/ 1362151 h 3749040"/>
              <a:gd name="connsiteX13" fmla="*/ 0 w 18288"/>
              <a:gd name="connsiteY13" fmla="*/ 774802 h 3749040"/>
              <a:gd name="connsiteX14" fmla="*/ 0 w 18288"/>
              <a:gd name="connsiteY14" fmla="*/ 0 h 374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288" h="3749040" fill="none" extrusionOk="0">
                <a:moveTo>
                  <a:pt x="0" y="0"/>
                </a:moveTo>
                <a:cubicBezTo>
                  <a:pt x="8690" y="407"/>
                  <a:pt x="14141" y="154"/>
                  <a:pt x="18288" y="0"/>
                </a:cubicBezTo>
                <a:cubicBezTo>
                  <a:pt x="34838" y="143586"/>
                  <a:pt x="-11860" y="333097"/>
                  <a:pt x="18288" y="662330"/>
                </a:cubicBezTo>
                <a:cubicBezTo>
                  <a:pt x="48436" y="991563"/>
                  <a:pt x="32813" y="1046681"/>
                  <a:pt x="18288" y="1174699"/>
                </a:cubicBezTo>
                <a:cubicBezTo>
                  <a:pt x="3763" y="1302717"/>
                  <a:pt x="40974" y="1467838"/>
                  <a:pt x="18288" y="1724558"/>
                </a:cubicBezTo>
                <a:cubicBezTo>
                  <a:pt x="-4398" y="1981278"/>
                  <a:pt x="36650" y="2215729"/>
                  <a:pt x="18288" y="2424379"/>
                </a:cubicBezTo>
                <a:cubicBezTo>
                  <a:pt x="-74" y="2633029"/>
                  <a:pt x="-9881" y="2874703"/>
                  <a:pt x="18288" y="3049219"/>
                </a:cubicBezTo>
                <a:cubicBezTo>
                  <a:pt x="46457" y="3223735"/>
                  <a:pt x="4078" y="3453850"/>
                  <a:pt x="18288" y="3749040"/>
                </a:cubicBezTo>
                <a:cubicBezTo>
                  <a:pt x="14465" y="3749751"/>
                  <a:pt x="7675" y="3748271"/>
                  <a:pt x="0" y="3749040"/>
                </a:cubicBezTo>
                <a:cubicBezTo>
                  <a:pt x="19669" y="3507959"/>
                  <a:pt x="-9883" y="3339386"/>
                  <a:pt x="0" y="3236671"/>
                </a:cubicBezTo>
                <a:cubicBezTo>
                  <a:pt x="9883" y="3133956"/>
                  <a:pt x="26871" y="2857214"/>
                  <a:pt x="0" y="2536850"/>
                </a:cubicBezTo>
                <a:cubicBezTo>
                  <a:pt x="-26871" y="2216486"/>
                  <a:pt x="4790" y="2156616"/>
                  <a:pt x="0" y="1874520"/>
                </a:cubicBezTo>
                <a:cubicBezTo>
                  <a:pt x="-4790" y="1592424"/>
                  <a:pt x="-3117" y="1558688"/>
                  <a:pt x="0" y="1362151"/>
                </a:cubicBezTo>
                <a:cubicBezTo>
                  <a:pt x="3117" y="1165614"/>
                  <a:pt x="16802" y="1045125"/>
                  <a:pt x="0" y="774802"/>
                </a:cubicBezTo>
                <a:cubicBezTo>
                  <a:pt x="-16802" y="504479"/>
                  <a:pt x="-29640" y="377701"/>
                  <a:pt x="0" y="0"/>
                </a:cubicBezTo>
                <a:close/>
              </a:path>
              <a:path w="18288" h="3749040" stroke="0" extrusionOk="0">
                <a:moveTo>
                  <a:pt x="0" y="0"/>
                </a:moveTo>
                <a:cubicBezTo>
                  <a:pt x="5341" y="9"/>
                  <a:pt x="11148" y="-611"/>
                  <a:pt x="18288" y="0"/>
                </a:cubicBezTo>
                <a:cubicBezTo>
                  <a:pt x="33352" y="227288"/>
                  <a:pt x="30894" y="278824"/>
                  <a:pt x="18288" y="512369"/>
                </a:cubicBezTo>
                <a:cubicBezTo>
                  <a:pt x="5682" y="745914"/>
                  <a:pt x="53060" y="998220"/>
                  <a:pt x="18288" y="1212190"/>
                </a:cubicBezTo>
                <a:cubicBezTo>
                  <a:pt x="-16484" y="1426160"/>
                  <a:pt x="35474" y="1585099"/>
                  <a:pt x="18288" y="1837030"/>
                </a:cubicBezTo>
                <a:cubicBezTo>
                  <a:pt x="1102" y="2088961"/>
                  <a:pt x="16704" y="2251948"/>
                  <a:pt x="18288" y="2386889"/>
                </a:cubicBezTo>
                <a:cubicBezTo>
                  <a:pt x="19872" y="2521830"/>
                  <a:pt x="5902" y="2679005"/>
                  <a:pt x="18288" y="2936748"/>
                </a:cubicBezTo>
                <a:cubicBezTo>
                  <a:pt x="30674" y="3194491"/>
                  <a:pt x="13809" y="3416052"/>
                  <a:pt x="18288" y="3749040"/>
                </a:cubicBezTo>
                <a:cubicBezTo>
                  <a:pt x="9729" y="3749861"/>
                  <a:pt x="3965" y="3749683"/>
                  <a:pt x="0" y="3749040"/>
                </a:cubicBezTo>
                <a:cubicBezTo>
                  <a:pt x="-10152" y="3632102"/>
                  <a:pt x="-5013" y="3340136"/>
                  <a:pt x="0" y="3236671"/>
                </a:cubicBezTo>
                <a:cubicBezTo>
                  <a:pt x="5013" y="3133206"/>
                  <a:pt x="-27249" y="2814766"/>
                  <a:pt x="0" y="2649322"/>
                </a:cubicBezTo>
                <a:cubicBezTo>
                  <a:pt x="27249" y="2483878"/>
                  <a:pt x="8506" y="2308131"/>
                  <a:pt x="0" y="2061972"/>
                </a:cubicBezTo>
                <a:cubicBezTo>
                  <a:pt x="-8506" y="1815813"/>
                  <a:pt x="-14267" y="1574470"/>
                  <a:pt x="0" y="1399642"/>
                </a:cubicBezTo>
                <a:cubicBezTo>
                  <a:pt x="14267" y="1224814"/>
                  <a:pt x="-24839" y="1011862"/>
                  <a:pt x="0" y="812292"/>
                </a:cubicBezTo>
                <a:cubicBezTo>
                  <a:pt x="24839" y="612722"/>
                  <a:pt x="20220" y="372179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4925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8472A7E-A6BA-4B9E-ADE8-48981B7D008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9084446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25858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1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0338" y="306053"/>
            <a:ext cx="3734014" cy="356616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8000"/>
              <a:t>Questions &amp; Answers</a:t>
            </a:r>
            <a:endParaRPr lang="en-US" sz="8000" dirty="0"/>
          </a:p>
        </p:txBody>
      </p:sp>
      <p:sp>
        <p:nvSpPr>
          <p:cNvPr id="33" name="Rectangle 6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27432"/>
          </a:xfrm>
          <a:custGeom>
            <a:avLst/>
            <a:gdLst>
              <a:gd name="connsiteX0" fmla="*/ 0 w 3474720"/>
              <a:gd name="connsiteY0" fmla="*/ 0 h 27432"/>
              <a:gd name="connsiteX1" fmla="*/ 660197 w 3474720"/>
              <a:gd name="connsiteY1" fmla="*/ 0 h 27432"/>
              <a:gd name="connsiteX2" fmla="*/ 1355141 w 3474720"/>
              <a:gd name="connsiteY2" fmla="*/ 0 h 27432"/>
              <a:gd name="connsiteX3" fmla="*/ 2084832 w 3474720"/>
              <a:gd name="connsiteY3" fmla="*/ 0 h 27432"/>
              <a:gd name="connsiteX4" fmla="*/ 2814523 w 3474720"/>
              <a:gd name="connsiteY4" fmla="*/ 0 h 27432"/>
              <a:gd name="connsiteX5" fmla="*/ 3474720 w 3474720"/>
              <a:gd name="connsiteY5" fmla="*/ 0 h 27432"/>
              <a:gd name="connsiteX6" fmla="*/ 3474720 w 3474720"/>
              <a:gd name="connsiteY6" fmla="*/ 27432 h 27432"/>
              <a:gd name="connsiteX7" fmla="*/ 2710282 w 3474720"/>
              <a:gd name="connsiteY7" fmla="*/ 27432 h 27432"/>
              <a:gd name="connsiteX8" fmla="*/ 1945843 w 3474720"/>
              <a:gd name="connsiteY8" fmla="*/ 27432 h 27432"/>
              <a:gd name="connsiteX9" fmla="*/ 1250899 w 3474720"/>
              <a:gd name="connsiteY9" fmla="*/ 27432 h 27432"/>
              <a:gd name="connsiteX10" fmla="*/ 0 w 3474720"/>
              <a:gd name="connsiteY10" fmla="*/ 27432 h 27432"/>
              <a:gd name="connsiteX11" fmla="*/ 0 w 3474720"/>
              <a:gd name="connsiteY11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74720" h="27432" fill="none" extrusionOk="0">
                <a:moveTo>
                  <a:pt x="0" y="0"/>
                </a:moveTo>
                <a:cubicBezTo>
                  <a:pt x="307185" y="-8713"/>
                  <a:pt x="392307" y="-13121"/>
                  <a:pt x="660197" y="0"/>
                </a:cubicBezTo>
                <a:cubicBezTo>
                  <a:pt x="928087" y="13121"/>
                  <a:pt x="1167029" y="-2668"/>
                  <a:pt x="1355141" y="0"/>
                </a:cubicBezTo>
                <a:cubicBezTo>
                  <a:pt x="1543253" y="2668"/>
                  <a:pt x="1739408" y="-6709"/>
                  <a:pt x="2084832" y="0"/>
                </a:cubicBezTo>
                <a:cubicBezTo>
                  <a:pt x="2430256" y="6709"/>
                  <a:pt x="2538889" y="29706"/>
                  <a:pt x="2814523" y="0"/>
                </a:cubicBezTo>
                <a:cubicBezTo>
                  <a:pt x="3090157" y="-29706"/>
                  <a:pt x="3152920" y="-15446"/>
                  <a:pt x="3474720" y="0"/>
                </a:cubicBezTo>
                <a:cubicBezTo>
                  <a:pt x="3473554" y="7395"/>
                  <a:pt x="3474765" y="21864"/>
                  <a:pt x="3474720" y="27432"/>
                </a:cubicBezTo>
                <a:cubicBezTo>
                  <a:pt x="3275380" y="12730"/>
                  <a:pt x="2958934" y="10130"/>
                  <a:pt x="2710282" y="27432"/>
                </a:cubicBezTo>
                <a:cubicBezTo>
                  <a:pt x="2461630" y="44734"/>
                  <a:pt x="2131168" y="43757"/>
                  <a:pt x="1945843" y="27432"/>
                </a:cubicBezTo>
                <a:cubicBezTo>
                  <a:pt x="1760518" y="11107"/>
                  <a:pt x="1444829" y="-3738"/>
                  <a:pt x="1250899" y="27432"/>
                </a:cubicBezTo>
                <a:cubicBezTo>
                  <a:pt x="1056969" y="58602"/>
                  <a:pt x="444992" y="52761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474720" h="27432" stroke="0" extrusionOk="0">
                <a:moveTo>
                  <a:pt x="0" y="0"/>
                </a:moveTo>
                <a:cubicBezTo>
                  <a:pt x="300114" y="-5103"/>
                  <a:pt x="525093" y="-25284"/>
                  <a:pt x="660197" y="0"/>
                </a:cubicBezTo>
                <a:cubicBezTo>
                  <a:pt x="795301" y="25284"/>
                  <a:pt x="1023172" y="17955"/>
                  <a:pt x="1250899" y="0"/>
                </a:cubicBezTo>
                <a:cubicBezTo>
                  <a:pt x="1478626" y="-17955"/>
                  <a:pt x="1782079" y="-27844"/>
                  <a:pt x="2015338" y="0"/>
                </a:cubicBezTo>
                <a:cubicBezTo>
                  <a:pt x="2248597" y="27844"/>
                  <a:pt x="2491007" y="27648"/>
                  <a:pt x="2675534" y="0"/>
                </a:cubicBezTo>
                <a:cubicBezTo>
                  <a:pt x="2860061" y="-27648"/>
                  <a:pt x="3088679" y="-3661"/>
                  <a:pt x="3474720" y="0"/>
                </a:cubicBezTo>
                <a:cubicBezTo>
                  <a:pt x="3474913" y="12649"/>
                  <a:pt x="3473732" y="17989"/>
                  <a:pt x="3474720" y="27432"/>
                </a:cubicBezTo>
                <a:cubicBezTo>
                  <a:pt x="3317198" y="15714"/>
                  <a:pt x="2959205" y="52182"/>
                  <a:pt x="2779776" y="27432"/>
                </a:cubicBezTo>
                <a:cubicBezTo>
                  <a:pt x="2600347" y="2682"/>
                  <a:pt x="2382660" y="-684"/>
                  <a:pt x="2015338" y="27432"/>
                </a:cubicBezTo>
                <a:cubicBezTo>
                  <a:pt x="1648016" y="55548"/>
                  <a:pt x="1641073" y="39646"/>
                  <a:pt x="1424635" y="27432"/>
                </a:cubicBezTo>
                <a:cubicBezTo>
                  <a:pt x="1208197" y="15218"/>
                  <a:pt x="1021559" y="15893"/>
                  <a:pt x="729691" y="27432"/>
                </a:cubicBezTo>
                <a:cubicBezTo>
                  <a:pt x="437823" y="38971"/>
                  <a:pt x="153856" y="-2647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rgbClr val="A6D17C"/>
          </a:solidFill>
          <a:ln w="38100" cap="rnd">
            <a:solidFill>
              <a:srgbClr val="A6D17C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6B8466-5712-4DF1-B57A-069BBDDA98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525" r="16522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9A90B4DF-B6AE-421C-99B0-49728DD40F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347" y="6020584"/>
            <a:ext cx="3229496" cy="662313"/>
          </a:xfrm>
          <a:prstGeom prst="rect">
            <a:avLst/>
          </a:prstGeom>
        </p:spPr>
      </p:pic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8DE2122B-E710-4957-9AA1-CEAFDC200C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421" y="4744103"/>
            <a:ext cx="1657871" cy="1169356"/>
          </a:xfrm>
          <a:prstGeom prst="rect">
            <a:avLst/>
          </a:prstGeom>
        </p:spPr>
      </p:pic>
      <p:pic>
        <p:nvPicPr>
          <p:cNvPr id="8" name="Picture 9" descr="A picture containing logo&#10;&#10;Description automatically generated">
            <a:extLst>
              <a:ext uri="{FF2B5EF4-FFF2-40B4-BE49-F238E27FC236}">
                <a16:creationId xmlns:a16="http://schemas.microsoft.com/office/drawing/2014/main" id="{6E12E045-081E-4FB3-B6AB-FB898CE9D5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1989" y="4743591"/>
            <a:ext cx="1866379" cy="1076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569455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yVTI">
  <a:themeElements>
    <a:clrScheme name="SketchyVTI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4650E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Custom 2">
      <a:majorFont>
        <a:latin typeface="The Serif Hand Black"/>
        <a:ea typeface=""/>
        <a:cs typeface=""/>
      </a:majorFont>
      <a:minorFont>
        <a:latin typeface="The Hand 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Savon</Template>
  <Application>Microsoft Office PowerPoint</Application>
  <PresentationFormat>Widescreen</PresentationFormat>
  <Slides>7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SketchyVTI</vt:lpstr>
      <vt:lpstr>Galway community cafe</vt:lpstr>
      <vt:lpstr>                                              CafE Aims</vt:lpstr>
      <vt:lpstr> Cafe values</vt:lpstr>
      <vt:lpstr> Cafe values</vt:lpstr>
      <vt:lpstr>Service  model</vt:lpstr>
      <vt:lpstr>Service Model</vt:lpstr>
      <vt:lpstr>Questions &amp; Answers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revision>118</cp:revision>
  <dcterms:created xsi:type="dcterms:W3CDTF">2020-10-05T17:36:59Z</dcterms:created>
  <dcterms:modified xsi:type="dcterms:W3CDTF">2020-10-06T18:29:59Z</dcterms:modified>
</cp:coreProperties>
</file>